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9" r:id="rId1"/>
  </p:sldMasterIdLst>
  <p:sldIdLst>
    <p:sldId id="256" r:id="rId2"/>
    <p:sldId id="287" r:id="rId3"/>
    <p:sldId id="258" r:id="rId4"/>
    <p:sldId id="257" r:id="rId5"/>
    <p:sldId id="277" r:id="rId6"/>
    <p:sldId id="259" r:id="rId7"/>
    <p:sldId id="276" r:id="rId8"/>
    <p:sldId id="260" r:id="rId9"/>
    <p:sldId id="261" r:id="rId10"/>
    <p:sldId id="278" r:id="rId11"/>
    <p:sldId id="262" r:id="rId12"/>
    <p:sldId id="279" r:id="rId13"/>
    <p:sldId id="263" r:id="rId14"/>
    <p:sldId id="280" r:id="rId15"/>
    <p:sldId id="264" r:id="rId16"/>
    <p:sldId id="265" r:id="rId17"/>
    <p:sldId id="281" r:id="rId18"/>
    <p:sldId id="266" r:id="rId19"/>
    <p:sldId id="267" r:id="rId20"/>
    <p:sldId id="282" r:id="rId21"/>
    <p:sldId id="268" r:id="rId22"/>
    <p:sldId id="283" r:id="rId23"/>
    <p:sldId id="269" r:id="rId24"/>
    <p:sldId id="270" r:id="rId25"/>
    <p:sldId id="284" r:id="rId26"/>
    <p:sldId id="271" r:id="rId27"/>
    <p:sldId id="272" r:id="rId28"/>
    <p:sldId id="285" r:id="rId29"/>
    <p:sldId id="273" r:id="rId30"/>
    <p:sldId id="274" r:id="rId31"/>
    <p:sldId id="286" r:id="rId32"/>
    <p:sldId id="275" r:id="rId33"/>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Rockwell" panose="02060603020205020403" pitchFamily="18" charset="0"/>
        <a:ea typeface="+mn-ea"/>
        <a:cs typeface="+mn-cs"/>
      </a:defRPr>
    </a:lvl1pPr>
    <a:lvl2pPr marL="457200" algn="l" defTabSz="457200" rtl="0" eaLnBrk="0" fontAlgn="base" hangingPunct="0">
      <a:spcBef>
        <a:spcPct val="0"/>
      </a:spcBef>
      <a:spcAft>
        <a:spcPct val="0"/>
      </a:spcAft>
      <a:defRPr kern="1200">
        <a:solidFill>
          <a:schemeClr val="tx1"/>
        </a:solidFill>
        <a:latin typeface="Rockwell" panose="02060603020205020403" pitchFamily="18" charset="0"/>
        <a:ea typeface="+mn-ea"/>
        <a:cs typeface="+mn-cs"/>
      </a:defRPr>
    </a:lvl2pPr>
    <a:lvl3pPr marL="914400" algn="l" defTabSz="457200" rtl="0" eaLnBrk="0" fontAlgn="base" hangingPunct="0">
      <a:spcBef>
        <a:spcPct val="0"/>
      </a:spcBef>
      <a:spcAft>
        <a:spcPct val="0"/>
      </a:spcAft>
      <a:defRPr kern="1200">
        <a:solidFill>
          <a:schemeClr val="tx1"/>
        </a:solidFill>
        <a:latin typeface="Rockwell" panose="02060603020205020403" pitchFamily="18" charset="0"/>
        <a:ea typeface="+mn-ea"/>
        <a:cs typeface="+mn-cs"/>
      </a:defRPr>
    </a:lvl3pPr>
    <a:lvl4pPr marL="1371600" algn="l" defTabSz="457200" rtl="0" eaLnBrk="0" fontAlgn="base" hangingPunct="0">
      <a:spcBef>
        <a:spcPct val="0"/>
      </a:spcBef>
      <a:spcAft>
        <a:spcPct val="0"/>
      </a:spcAft>
      <a:defRPr kern="1200">
        <a:solidFill>
          <a:schemeClr val="tx1"/>
        </a:solidFill>
        <a:latin typeface="Rockwell" panose="02060603020205020403" pitchFamily="18" charset="0"/>
        <a:ea typeface="+mn-ea"/>
        <a:cs typeface="+mn-cs"/>
      </a:defRPr>
    </a:lvl4pPr>
    <a:lvl5pPr marL="1828800" algn="l" defTabSz="457200" rtl="0" eaLnBrk="0" fontAlgn="base" hangingPunct="0">
      <a:spcBef>
        <a:spcPct val="0"/>
      </a:spcBef>
      <a:spcAft>
        <a:spcPct val="0"/>
      </a:spcAft>
      <a:defRPr kern="1200">
        <a:solidFill>
          <a:schemeClr val="tx1"/>
        </a:solidFill>
        <a:latin typeface="Rockwell" panose="02060603020205020403" pitchFamily="18" charset="0"/>
        <a:ea typeface="+mn-ea"/>
        <a:cs typeface="+mn-cs"/>
      </a:defRPr>
    </a:lvl5pPr>
    <a:lvl6pPr marL="2286000" algn="l" defTabSz="914400" rtl="0" eaLnBrk="1" latinLnBrk="0" hangingPunct="1">
      <a:defRPr kern="1200">
        <a:solidFill>
          <a:schemeClr val="tx1"/>
        </a:solidFill>
        <a:latin typeface="Rockwell" panose="02060603020205020403" pitchFamily="18" charset="0"/>
        <a:ea typeface="+mn-ea"/>
        <a:cs typeface="+mn-cs"/>
      </a:defRPr>
    </a:lvl6pPr>
    <a:lvl7pPr marL="2743200" algn="l" defTabSz="914400" rtl="0" eaLnBrk="1" latinLnBrk="0" hangingPunct="1">
      <a:defRPr kern="1200">
        <a:solidFill>
          <a:schemeClr val="tx1"/>
        </a:solidFill>
        <a:latin typeface="Rockwell" panose="02060603020205020403" pitchFamily="18" charset="0"/>
        <a:ea typeface="+mn-ea"/>
        <a:cs typeface="+mn-cs"/>
      </a:defRPr>
    </a:lvl7pPr>
    <a:lvl8pPr marL="3200400" algn="l" defTabSz="914400" rtl="0" eaLnBrk="1" latinLnBrk="0" hangingPunct="1">
      <a:defRPr kern="1200">
        <a:solidFill>
          <a:schemeClr val="tx1"/>
        </a:solidFill>
        <a:latin typeface="Rockwell" panose="02060603020205020403" pitchFamily="18" charset="0"/>
        <a:ea typeface="+mn-ea"/>
        <a:cs typeface="+mn-cs"/>
      </a:defRPr>
    </a:lvl8pPr>
    <a:lvl9pPr marL="3657600" algn="l" defTabSz="914400" rtl="0" eaLnBrk="1" latinLnBrk="0" hangingPunct="1">
      <a:defRPr kern="1200">
        <a:solidFill>
          <a:schemeClr val="tx1"/>
        </a:solidFill>
        <a:latin typeface="Rockwell" panose="02060603020205020403"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025198"/>
    <a:srgbClr val="422C16"/>
    <a:srgbClr val="0C788E"/>
    <a:srgbClr val="000099"/>
    <a:srgbClr val="1C1C1C"/>
    <a:srgbClr val="3366FF"/>
    <a:srgbClr val="0000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575" autoAdjust="0"/>
    <p:restoredTop sz="94652" autoAdjust="0"/>
  </p:normalViewPr>
  <p:slideViewPr>
    <p:cSldViewPr>
      <p:cViewPr>
        <p:scale>
          <a:sx n="87" d="100"/>
          <a:sy n="87" d="100"/>
        </p:scale>
        <p:origin x="1884" y="4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a:off x="685800" y="1346947"/>
            <a:ext cx="77724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a:xfrm>
            <a:off x="685800" y="4282763"/>
            <a:ext cx="77724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685800" y="1484779"/>
            <a:ext cx="7772400" cy="274320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13"/>
          <p:cNvGrpSpPr>
            <a:grpSpLocks noChangeAspect="1"/>
          </p:cNvGrpSpPr>
          <p:nvPr/>
        </p:nvGrpSpPr>
        <p:grpSpPr bwMode="auto">
          <a:xfrm>
            <a:off x="7234238" y="4106863"/>
            <a:ext cx="914400" cy="914400"/>
            <a:chOff x="9685338" y="4460675"/>
            <a:chExt cx="1080904" cy="1080902"/>
          </a:xfrm>
        </p:grpSpPr>
        <p:sp>
          <p:nvSpPr>
            <p:cNvPr id="8" name="Oval 7"/>
            <p:cNvSpPr/>
            <p:nvPr/>
          </p:nvSpPr>
          <p:spPr>
            <a:xfrm>
              <a:off x="9685338" y="4460675"/>
              <a:ext cx="1080904" cy="1080902"/>
            </a:xfrm>
            <a:prstGeom prst="ellipse">
              <a:avLst/>
            </a:prstGeom>
            <a:blipFill dpi="0" rotWithShape="1">
              <a:blip r:embed="rId3">
                <a:duotone>
                  <a:schemeClr val="accent1">
                    <a:shade val="45000"/>
                    <a:satMod val="135000"/>
                  </a:schemeClr>
                  <a:prstClr val="white"/>
                </a:duotone>
                <a:extLst/>
              </a:blip>
              <a:srcRect/>
              <a:tile tx="0" ty="0" sx="85000" sy="85000" flip="none" algn="tl"/>
            </a:blipFill>
            <a:ln w="25400" cap="flat" cmpd="sng" algn="ctr">
              <a:noFill/>
              <a:prstDash val="solid"/>
            </a:ln>
            <a:effectLst/>
          </p:spPr>
        </p:sp>
        <p:sp>
          <p:nvSpPr>
            <p:cNvPr id="9" name="Oval 15"/>
            <p:cNvSpPr>
              <a:spLocks noChangeArrowheads="1"/>
            </p:cNvSpPr>
            <p:nvPr/>
          </p:nvSpPr>
          <p:spPr bwMode="auto">
            <a:xfrm>
              <a:off x="9794179" y="4569516"/>
              <a:ext cx="863222" cy="863220"/>
            </a:xfrm>
            <a:prstGeom prst="ellipse">
              <a:avLst/>
            </a:prstGeom>
            <a:noFill/>
            <a:ln w="254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Rockwell" panose="02060603020205020403" pitchFamily="18" charset="0"/>
                </a:defRPr>
              </a:lvl1pPr>
              <a:lvl2pPr marL="742950" indent="-285750">
                <a:defRPr>
                  <a:solidFill>
                    <a:schemeClr val="tx1"/>
                  </a:solidFill>
                  <a:latin typeface="Rockwell" panose="02060603020205020403" pitchFamily="18" charset="0"/>
                </a:defRPr>
              </a:lvl2pPr>
              <a:lvl3pPr marL="1143000" indent="-228600">
                <a:defRPr>
                  <a:solidFill>
                    <a:schemeClr val="tx1"/>
                  </a:solidFill>
                  <a:latin typeface="Rockwell" panose="02060603020205020403" pitchFamily="18" charset="0"/>
                </a:defRPr>
              </a:lvl3pPr>
              <a:lvl4pPr marL="1600200" indent="-228600">
                <a:defRPr>
                  <a:solidFill>
                    <a:schemeClr val="tx1"/>
                  </a:solidFill>
                  <a:latin typeface="Rockwell" panose="02060603020205020403" pitchFamily="18" charset="0"/>
                </a:defRPr>
              </a:lvl4pPr>
              <a:lvl5pPr marL="2057400" indent="-228600">
                <a:defRPr>
                  <a:solidFill>
                    <a:schemeClr val="tx1"/>
                  </a:solidFill>
                  <a:latin typeface="Rockwell" panose="02060603020205020403" pitchFamily="18" charset="0"/>
                </a:defRPr>
              </a:lvl5pPr>
              <a:lvl6pPr marL="2514600" indent="-228600" defTabSz="457200" eaLnBrk="0" fontAlgn="base" hangingPunct="0">
                <a:spcBef>
                  <a:spcPct val="0"/>
                </a:spcBef>
                <a:spcAft>
                  <a:spcPct val="0"/>
                </a:spcAft>
                <a:defRPr>
                  <a:solidFill>
                    <a:schemeClr val="tx1"/>
                  </a:solidFill>
                  <a:latin typeface="Rockwell" panose="02060603020205020403" pitchFamily="18" charset="0"/>
                </a:defRPr>
              </a:lvl6pPr>
              <a:lvl7pPr marL="2971800" indent="-228600" defTabSz="457200" eaLnBrk="0" fontAlgn="base" hangingPunct="0">
                <a:spcBef>
                  <a:spcPct val="0"/>
                </a:spcBef>
                <a:spcAft>
                  <a:spcPct val="0"/>
                </a:spcAft>
                <a:defRPr>
                  <a:solidFill>
                    <a:schemeClr val="tx1"/>
                  </a:solidFill>
                  <a:latin typeface="Rockwell" panose="02060603020205020403" pitchFamily="18" charset="0"/>
                </a:defRPr>
              </a:lvl7pPr>
              <a:lvl8pPr marL="3429000" indent="-228600" defTabSz="457200" eaLnBrk="0" fontAlgn="base" hangingPunct="0">
                <a:spcBef>
                  <a:spcPct val="0"/>
                </a:spcBef>
                <a:spcAft>
                  <a:spcPct val="0"/>
                </a:spcAft>
                <a:defRPr>
                  <a:solidFill>
                    <a:schemeClr val="tx1"/>
                  </a:solidFill>
                  <a:latin typeface="Rockwell" panose="02060603020205020403" pitchFamily="18" charset="0"/>
                </a:defRPr>
              </a:lvl8pPr>
              <a:lvl9pPr marL="3886200" indent="-228600" defTabSz="457200" eaLnBrk="0" fontAlgn="base" hangingPunct="0">
                <a:spcBef>
                  <a:spcPct val="0"/>
                </a:spcBef>
                <a:spcAft>
                  <a:spcPct val="0"/>
                </a:spcAft>
                <a:defRPr>
                  <a:solidFill>
                    <a:schemeClr val="tx1"/>
                  </a:solidFill>
                  <a:latin typeface="Rockwell" panose="02060603020205020403" pitchFamily="18" charset="0"/>
                </a:defRPr>
              </a:lvl9pPr>
            </a:lstStyle>
            <a:p>
              <a:pPr>
                <a:defRPr/>
              </a:pPr>
              <a:endParaRPr lang="en-US" altLang="en-US" smtClean="0"/>
            </a:p>
          </p:txBody>
        </p:sp>
      </p:grpSp>
      <p:sp>
        <p:nvSpPr>
          <p:cNvPr id="2" name="Title 1"/>
          <p:cNvSpPr>
            <a:spLocks noGrp="1"/>
          </p:cNvSpPr>
          <p:nvPr>
            <p:ph type="ctrTitle"/>
          </p:nvPr>
        </p:nvSpPr>
        <p:spPr>
          <a:xfrm>
            <a:off x="788670" y="1432223"/>
            <a:ext cx="7593330" cy="3035808"/>
          </a:xfrm>
        </p:spPr>
        <p:txBody>
          <a:bodyPr>
            <a:noAutofit/>
          </a:bodyPr>
          <a:lstStyle>
            <a:lvl1pPr algn="l">
              <a:lnSpc>
                <a:spcPct val="80000"/>
              </a:lnSpc>
              <a:defRPr sz="6400" b="0" cap="all" baseline="0">
                <a:blipFill dpi="0" rotWithShape="1">
                  <a:blip r:embed="rId3"/>
                  <a:srcRect/>
                  <a:tile tx="6350" ty="-127000" sx="65000" sy="64000" flip="none" algn="tl"/>
                </a:blipFill>
              </a:defRPr>
            </a:lvl1pPr>
          </a:lstStyle>
          <a:p>
            <a:r>
              <a:rPr lang="en-US" smtClean="0"/>
              <a:t>Click to edit Master title style</a:t>
            </a:r>
            <a:endParaRPr lang="en-US" dirty="0"/>
          </a:p>
        </p:txBody>
      </p:sp>
      <p:sp>
        <p:nvSpPr>
          <p:cNvPr id="3" name="Subtitle 2"/>
          <p:cNvSpPr>
            <a:spLocks noGrp="1"/>
          </p:cNvSpPr>
          <p:nvPr>
            <p:ph type="subTitle" idx="1"/>
          </p:nvPr>
        </p:nvSpPr>
        <p:spPr>
          <a:xfrm>
            <a:off x="802386" y="4389120"/>
            <a:ext cx="5918454" cy="1069848"/>
          </a:xfrm>
        </p:spPr>
        <p:txBody>
          <a:bodyPr>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10" name="Date Placeholder 3"/>
          <p:cNvSpPr>
            <a:spLocks noGrp="1"/>
          </p:cNvSpPr>
          <p:nvPr>
            <p:ph type="dt" sz="half" idx="10"/>
          </p:nvPr>
        </p:nvSpPr>
        <p:spPr/>
        <p:txBody>
          <a:bodyPr/>
          <a:lstStyle>
            <a:lvl1pPr>
              <a:defRPr/>
            </a:lvl1pPr>
          </a:lstStyle>
          <a:p>
            <a:pPr>
              <a:defRPr/>
            </a:pPr>
            <a:endParaRPr lang="es-ES" altLang="en-US"/>
          </a:p>
        </p:txBody>
      </p:sp>
      <p:sp>
        <p:nvSpPr>
          <p:cNvPr id="11" name="Footer Placeholder 4"/>
          <p:cNvSpPr>
            <a:spLocks noGrp="1"/>
          </p:cNvSpPr>
          <p:nvPr>
            <p:ph type="ftr" sz="quarter" idx="11"/>
          </p:nvPr>
        </p:nvSpPr>
        <p:spPr>
          <a:xfrm>
            <a:off x="812800" y="6272213"/>
            <a:ext cx="4745038" cy="365125"/>
          </a:xfrm>
        </p:spPr>
        <p:txBody>
          <a:bodyPr/>
          <a:lstStyle>
            <a:lvl1pPr>
              <a:defRPr/>
            </a:lvl1pPr>
          </a:lstStyle>
          <a:p>
            <a:pPr>
              <a:defRPr/>
            </a:pPr>
            <a:endParaRPr lang="es-ES" altLang="en-US"/>
          </a:p>
        </p:txBody>
      </p:sp>
      <p:sp>
        <p:nvSpPr>
          <p:cNvPr id="12" name="Slide Number Placeholder 5"/>
          <p:cNvSpPr>
            <a:spLocks noGrp="1"/>
          </p:cNvSpPr>
          <p:nvPr>
            <p:ph type="sldNum" sz="quarter" idx="12"/>
          </p:nvPr>
        </p:nvSpPr>
        <p:spPr>
          <a:xfrm>
            <a:off x="7243763" y="4227513"/>
            <a:ext cx="895350" cy="639762"/>
          </a:xfrm>
        </p:spPr>
        <p:txBody>
          <a:bodyPr/>
          <a:lstStyle>
            <a:lvl1pPr>
              <a:defRPr sz="2800" b="1"/>
            </a:lvl1pPr>
          </a:lstStyle>
          <a:p>
            <a:pPr>
              <a:defRPr/>
            </a:pPr>
            <a:fld id="{739123A3-89A6-403F-A58B-9E751F0CE527}" type="slidenum">
              <a:rPr lang="es-ES" altLang="en-US"/>
              <a:pPr>
                <a:defRPr/>
              </a:pPr>
              <a:t>‹#›</a:t>
            </a:fld>
            <a:endParaRPr lang="es-ES" altLang="en-US"/>
          </a:p>
        </p:txBody>
      </p:sp>
    </p:spTree>
    <p:extLst>
      <p:ext uri="{BB962C8B-B14F-4D97-AF65-F5344CB8AC3E}">
        <p14:creationId xmlns:p14="http://schemas.microsoft.com/office/powerpoint/2010/main" val="17976819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s-ES" altLang="en-US"/>
          </a:p>
        </p:txBody>
      </p:sp>
      <p:sp>
        <p:nvSpPr>
          <p:cNvPr id="5" name="Footer Placeholder 4"/>
          <p:cNvSpPr>
            <a:spLocks noGrp="1"/>
          </p:cNvSpPr>
          <p:nvPr>
            <p:ph type="ftr" sz="quarter" idx="11"/>
          </p:nvPr>
        </p:nvSpPr>
        <p:spPr/>
        <p:txBody>
          <a:bodyPr/>
          <a:lstStyle>
            <a:lvl1pPr>
              <a:defRPr/>
            </a:lvl1pPr>
          </a:lstStyle>
          <a:p>
            <a:pPr>
              <a:defRPr/>
            </a:pPr>
            <a:endParaRPr lang="es-ES" altLang="en-US"/>
          </a:p>
        </p:txBody>
      </p:sp>
      <p:sp>
        <p:nvSpPr>
          <p:cNvPr id="6" name="Slide Number Placeholder 5"/>
          <p:cNvSpPr>
            <a:spLocks noGrp="1"/>
          </p:cNvSpPr>
          <p:nvPr>
            <p:ph type="sldNum" sz="quarter" idx="12"/>
          </p:nvPr>
        </p:nvSpPr>
        <p:spPr/>
        <p:txBody>
          <a:bodyPr/>
          <a:lstStyle>
            <a:lvl1pPr>
              <a:defRPr/>
            </a:lvl1pPr>
          </a:lstStyle>
          <a:p>
            <a:pPr>
              <a:defRPr/>
            </a:pPr>
            <a:fld id="{F005D0B4-3BDB-4835-A2D8-EE2189D0D5A4}" type="slidenum">
              <a:rPr lang="es-ES" altLang="en-US"/>
              <a:pPr>
                <a:defRPr/>
              </a:pPr>
              <a:t>‹#›</a:t>
            </a:fld>
            <a:endParaRPr lang="es-ES" altLang="en-US"/>
          </a:p>
        </p:txBody>
      </p:sp>
    </p:spTree>
    <p:extLst>
      <p:ext uri="{BB962C8B-B14F-4D97-AF65-F5344CB8AC3E}">
        <p14:creationId xmlns:p14="http://schemas.microsoft.com/office/powerpoint/2010/main" val="34945681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533400"/>
            <a:ext cx="1914525" cy="5638800"/>
          </a:xfrm>
        </p:spPr>
        <p:txBody>
          <a:bodyPr vert="eaVert"/>
          <a:lstStyle>
            <a:lvl1pPr>
              <a:defRPr b="0"/>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00100" y="533400"/>
            <a:ext cx="5629275" cy="5638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s-ES" altLang="en-US"/>
          </a:p>
        </p:txBody>
      </p:sp>
      <p:sp>
        <p:nvSpPr>
          <p:cNvPr id="5" name="Footer Placeholder 4"/>
          <p:cNvSpPr>
            <a:spLocks noGrp="1"/>
          </p:cNvSpPr>
          <p:nvPr>
            <p:ph type="ftr" sz="quarter" idx="11"/>
          </p:nvPr>
        </p:nvSpPr>
        <p:spPr/>
        <p:txBody>
          <a:bodyPr/>
          <a:lstStyle>
            <a:lvl1pPr>
              <a:defRPr/>
            </a:lvl1pPr>
          </a:lstStyle>
          <a:p>
            <a:pPr>
              <a:defRPr/>
            </a:pPr>
            <a:endParaRPr lang="es-ES" altLang="en-US"/>
          </a:p>
        </p:txBody>
      </p:sp>
      <p:sp>
        <p:nvSpPr>
          <p:cNvPr id="6" name="Slide Number Placeholder 5"/>
          <p:cNvSpPr>
            <a:spLocks noGrp="1"/>
          </p:cNvSpPr>
          <p:nvPr>
            <p:ph type="sldNum" sz="quarter" idx="12"/>
          </p:nvPr>
        </p:nvSpPr>
        <p:spPr/>
        <p:txBody>
          <a:bodyPr/>
          <a:lstStyle>
            <a:lvl1pPr>
              <a:defRPr/>
            </a:lvl1pPr>
          </a:lstStyle>
          <a:p>
            <a:pPr>
              <a:defRPr/>
            </a:pPr>
            <a:fld id="{294A0EEE-AB0F-49A0-86BD-7C0CC9AE9D03}" type="slidenum">
              <a:rPr lang="es-ES" altLang="en-US"/>
              <a:pPr>
                <a:defRPr/>
              </a:pPr>
              <a:t>‹#›</a:t>
            </a:fld>
            <a:endParaRPr lang="es-ES" altLang="en-US"/>
          </a:p>
        </p:txBody>
      </p:sp>
    </p:spTree>
    <p:extLst>
      <p:ext uri="{BB962C8B-B14F-4D97-AF65-F5344CB8AC3E}">
        <p14:creationId xmlns:p14="http://schemas.microsoft.com/office/powerpoint/2010/main" val="19779889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s-ES" altLang="en-US"/>
          </a:p>
        </p:txBody>
      </p:sp>
      <p:sp>
        <p:nvSpPr>
          <p:cNvPr id="5" name="Footer Placeholder 4"/>
          <p:cNvSpPr>
            <a:spLocks noGrp="1"/>
          </p:cNvSpPr>
          <p:nvPr>
            <p:ph type="ftr" sz="quarter" idx="11"/>
          </p:nvPr>
        </p:nvSpPr>
        <p:spPr/>
        <p:txBody>
          <a:bodyPr/>
          <a:lstStyle>
            <a:lvl1pPr>
              <a:defRPr/>
            </a:lvl1pPr>
          </a:lstStyle>
          <a:p>
            <a:pPr>
              <a:defRPr/>
            </a:pPr>
            <a:endParaRPr lang="es-ES" altLang="en-US"/>
          </a:p>
        </p:txBody>
      </p:sp>
      <p:sp>
        <p:nvSpPr>
          <p:cNvPr id="6" name="Slide Number Placeholder 5"/>
          <p:cNvSpPr>
            <a:spLocks noGrp="1"/>
          </p:cNvSpPr>
          <p:nvPr>
            <p:ph type="sldNum" sz="quarter" idx="12"/>
          </p:nvPr>
        </p:nvSpPr>
        <p:spPr/>
        <p:txBody>
          <a:bodyPr/>
          <a:lstStyle>
            <a:lvl1pPr>
              <a:defRPr/>
            </a:lvl1pPr>
          </a:lstStyle>
          <a:p>
            <a:pPr>
              <a:defRPr/>
            </a:pPr>
            <a:fld id="{B7598822-F117-49BB-A057-FBCEC6F8CD9F}" type="slidenum">
              <a:rPr lang="es-ES" altLang="en-US"/>
              <a:pPr>
                <a:defRPr/>
              </a:pPr>
              <a:t>‹#›</a:t>
            </a:fld>
            <a:endParaRPr lang="es-ES" altLang="en-US"/>
          </a:p>
        </p:txBody>
      </p:sp>
    </p:spTree>
    <p:extLst>
      <p:ext uri="{BB962C8B-B14F-4D97-AF65-F5344CB8AC3E}">
        <p14:creationId xmlns:p14="http://schemas.microsoft.com/office/powerpoint/2010/main" val="1421899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p:nvPr/>
        </p:nvSpPr>
        <p:spPr>
          <a:xfrm>
            <a:off x="0" y="4917989"/>
            <a:ext cx="9144000" cy="194001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5" name="Group 10"/>
          <p:cNvGrpSpPr>
            <a:grpSpLocks noChangeAspect="1"/>
          </p:cNvGrpSpPr>
          <p:nvPr/>
        </p:nvGrpSpPr>
        <p:grpSpPr bwMode="auto">
          <a:xfrm>
            <a:off x="633413" y="2430463"/>
            <a:ext cx="914400" cy="914400"/>
            <a:chOff x="9685338" y="4460675"/>
            <a:chExt cx="1080904" cy="1080902"/>
          </a:xfrm>
        </p:grpSpPr>
        <p:sp>
          <p:nvSpPr>
            <p:cNvPr id="6" name="Oval 5"/>
            <p:cNvSpPr/>
            <p:nvPr/>
          </p:nvSpPr>
          <p:spPr>
            <a:xfrm>
              <a:off x="9685338" y="4460675"/>
              <a:ext cx="1080904" cy="1080902"/>
            </a:xfrm>
            <a:prstGeom prst="ellipse">
              <a:avLst/>
            </a:prstGeom>
            <a:blipFill dpi="0" rotWithShape="1">
              <a:blip r:embed="rId3">
                <a:duotone>
                  <a:schemeClr val="accent1">
                    <a:shade val="45000"/>
                    <a:satMod val="135000"/>
                  </a:schemeClr>
                  <a:prstClr val="white"/>
                </a:duotone>
                <a:extLst/>
              </a:blip>
              <a:srcRect/>
              <a:tile tx="0" ty="0" sx="85000" sy="85000" flip="none" algn="tl"/>
            </a:blipFill>
            <a:ln w="25400" cap="flat" cmpd="sng" algn="ctr">
              <a:noFill/>
              <a:prstDash val="solid"/>
            </a:ln>
            <a:effectLst/>
          </p:spPr>
        </p:sp>
        <p:sp>
          <p:nvSpPr>
            <p:cNvPr id="7" name="Oval 13"/>
            <p:cNvSpPr>
              <a:spLocks noChangeArrowheads="1"/>
            </p:cNvSpPr>
            <p:nvPr/>
          </p:nvSpPr>
          <p:spPr bwMode="auto">
            <a:xfrm>
              <a:off x="9794179" y="4569516"/>
              <a:ext cx="863222" cy="863220"/>
            </a:xfrm>
            <a:prstGeom prst="ellipse">
              <a:avLst/>
            </a:prstGeom>
            <a:noFill/>
            <a:ln w="254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Rockwell" panose="02060603020205020403" pitchFamily="18" charset="0"/>
                </a:defRPr>
              </a:lvl1pPr>
              <a:lvl2pPr marL="742950" indent="-285750">
                <a:defRPr>
                  <a:solidFill>
                    <a:schemeClr val="tx1"/>
                  </a:solidFill>
                  <a:latin typeface="Rockwell" panose="02060603020205020403" pitchFamily="18" charset="0"/>
                </a:defRPr>
              </a:lvl2pPr>
              <a:lvl3pPr marL="1143000" indent="-228600">
                <a:defRPr>
                  <a:solidFill>
                    <a:schemeClr val="tx1"/>
                  </a:solidFill>
                  <a:latin typeface="Rockwell" panose="02060603020205020403" pitchFamily="18" charset="0"/>
                </a:defRPr>
              </a:lvl3pPr>
              <a:lvl4pPr marL="1600200" indent="-228600">
                <a:defRPr>
                  <a:solidFill>
                    <a:schemeClr val="tx1"/>
                  </a:solidFill>
                  <a:latin typeface="Rockwell" panose="02060603020205020403" pitchFamily="18" charset="0"/>
                </a:defRPr>
              </a:lvl4pPr>
              <a:lvl5pPr marL="2057400" indent="-228600">
                <a:defRPr>
                  <a:solidFill>
                    <a:schemeClr val="tx1"/>
                  </a:solidFill>
                  <a:latin typeface="Rockwell" panose="02060603020205020403" pitchFamily="18" charset="0"/>
                </a:defRPr>
              </a:lvl5pPr>
              <a:lvl6pPr marL="2514600" indent="-228600" defTabSz="457200" eaLnBrk="0" fontAlgn="base" hangingPunct="0">
                <a:spcBef>
                  <a:spcPct val="0"/>
                </a:spcBef>
                <a:spcAft>
                  <a:spcPct val="0"/>
                </a:spcAft>
                <a:defRPr>
                  <a:solidFill>
                    <a:schemeClr val="tx1"/>
                  </a:solidFill>
                  <a:latin typeface="Rockwell" panose="02060603020205020403" pitchFamily="18" charset="0"/>
                </a:defRPr>
              </a:lvl6pPr>
              <a:lvl7pPr marL="2971800" indent="-228600" defTabSz="457200" eaLnBrk="0" fontAlgn="base" hangingPunct="0">
                <a:spcBef>
                  <a:spcPct val="0"/>
                </a:spcBef>
                <a:spcAft>
                  <a:spcPct val="0"/>
                </a:spcAft>
                <a:defRPr>
                  <a:solidFill>
                    <a:schemeClr val="tx1"/>
                  </a:solidFill>
                  <a:latin typeface="Rockwell" panose="02060603020205020403" pitchFamily="18" charset="0"/>
                </a:defRPr>
              </a:lvl7pPr>
              <a:lvl8pPr marL="3429000" indent="-228600" defTabSz="457200" eaLnBrk="0" fontAlgn="base" hangingPunct="0">
                <a:spcBef>
                  <a:spcPct val="0"/>
                </a:spcBef>
                <a:spcAft>
                  <a:spcPct val="0"/>
                </a:spcAft>
                <a:defRPr>
                  <a:solidFill>
                    <a:schemeClr val="tx1"/>
                  </a:solidFill>
                  <a:latin typeface="Rockwell" panose="02060603020205020403" pitchFamily="18" charset="0"/>
                </a:defRPr>
              </a:lvl8pPr>
              <a:lvl9pPr marL="3886200" indent="-228600" defTabSz="457200" eaLnBrk="0" fontAlgn="base" hangingPunct="0">
                <a:spcBef>
                  <a:spcPct val="0"/>
                </a:spcBef>
                <a:spcAft>
                  <a:spcPct val="0"/>
                </a:spcAft>
                <a:defRPr>
                  <a:solidFill>
                    <a:schemeClr val="tx1"/>
                  </a:solidFill>
                  <a:latin typeface="Rockwell" panose="02060603020205020403" pitchFamily="18" charset="0"/>
                </a:defRPr>
              </a:lvl9pPr>
            </a:lstStyle>
            <a:p>
              <a:pPr>
                <a:defRPr/>
              </a:pPr>
              <a:endParaRPr lang="en-US" altLang="en-US" smtClean="0"/>
            </a:p>
          </p:txBody>
        </p:sp>
      </p:grpSp>
      <p:sp>
        <p:nvSpPr>
          <p:cNvPr id="2" name="Title 1"/>
          <p:cNvSpPr>
            <a:spLocks noGrp="1"/>
          </p:cNvSpPr>
          <p:nvPr>
            <p:ph type="title"/>
          </p:nvPr>
        </p:nvSpPr>
        <p:spPr>
          <a:xfrm>
            <a:off x="1625346" y="1225296"/>
            <a:ext cx="6960870" cy="3520440"/>
          </a:xfrm>
        </p:spPr>
        <p:txBody>
          <a:bodyPr/>
          <a:lstStyle>
            <a:lvl1pPr>
              <a:lnSpc>
                <a:spcPct val="80000"/>
              </a:lnSpc>
              <a:defRPr sz="6400" b="0"/>
            </a:lvl1pPr>
          </a:lstStyle>
          <a:p>
            <a:r>
              <a:rPr lang="en-US" smtClean="0"/>
              <a:t>Click to edit Master title style</a:t>
            </a:r>
            <a:endParaRPr lang="en-US" dirty="0"/>
          </a:p>
        </p:txBody>
      </p:sp>
      <p:sp>
        <p:nvSpPr>
          <p:cNvPr id="3" name="Text Placeholder 2"/>
          <p:cNvSpPr>
            <a:spLocks noGrp="1"/>
          </p:cNvSpPr>
          <p:nvPr>
            <p:ph type="body" idx="1"/>
          </p:nvPr>
        </p:nvSpPr>
        <p:spPr>
          <a:xfrm>
            <a:off x="1624330" y="5020056"/>
            <a:ext cx="6789420" cy="1066800"/>
          </a:xfrm>
        </p:spPr>
        <p:txBody>
          <a:bodyPr>
            <a:normAutofit/>
          </a:bodyPr>
          <a:lstStyle>
            <a:lvl1pPr marL="0" indent="0">
              <a:buNone/>
              <a:defRPr sz="1800" b="0">
                <a:solidFill>
                  <a:schemeClr val="accent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8" name="Date Placeholder 3"/>
          <p:cNvSpPr>
            <a:spLocks noGrp="1"/>
          </p:cNvSpPr>
          <p:nvPr>
            <p:ph type="dt" sz="half" idx="10"/>
          </p:nvPr>
        </p:nvSpPr>
        <p:spPr>
          <a:xfrm>
            <a:off x="6445250" y="6272213"/>
            <a:ext cx="1982788" cy="365125"/>
          </a:xfrm>
        </p:spPr>
        <p:txBody>
          <a:bodyPr/>
          <a:lstStyle>
            <a:lvl1pPr>
              <a:defRPr>
                <a:solidFill>
                  <a:schemeClr val="accent1">
                    <a:lumMod val="50000"/>
                  </a:schemeClr>
                </a:solidFill>
              </a:defRPr>
            </a:lvl1pPr>
          </a:lstStyle>
          <a:p>
            <a:pPr>
              <a:defRPr/>
            </a:pPr>
            <a:endParaRPr lang="es-ES" altLang="en-US"/>
          </a:p>
        </p:txBody>
      </p:sp>
      <p:sp>
        <p:nvSpPr>
          <p:cNvPr id="9" name="Footer Placeholder 4"/>
          <p:cNvSpPr>
            <a:spLocks noGrp="1"/>
          </p:cNvSpPr>
          <p:nvPr>
            <p:ph type="ftr" sz="quarter" idx="11"/>
          </p:nvPr>
        </p:nvSpPr>
        <p:spPr>
          <a:xfrm>
            <a:off x="1636713" y="6272213"/>
            <a:ext cx="4745037" cy="365125"/>
          </a:xfrm>
        </p:spPr>
        <p:txBody>
          <a:bodyPr/>
          <a:lstStyle>
            <a:lvl1pPr>
              <a:defRPr>
                <a:solidFill>
                  <a:schemeClr val="accent1">
                    <a:lumMod val="50000"/>
                  </a:schemeClr>
                </a:solidFill>
              </a:defRPr>
            </a:lvl1pPr>
          </a:lstStyle>
          <a:p>
            <a:pPr>
              <a:defRPr/>
            </a:pPr>
            <a:endParaRPr lang="es-ES" altLang="en-US"/>
          </a:p>
        </p:txBody>
      </p:sp>
      <p:sp>
        <p:nvSpPr>
          <p:cNvPr id="10" name="Slide Number Placeholder 5"/>
          <p:cNvSpPr>
            <a:spLocks noGrp="1"/>
          </p:cNvSpPr>
          <p:nvPr>
            <p:ph type="sldNum" sz="quarter" idx="12"/>
          </p:nvPr>
        </p:nvSpPr>
        <p:spPr>
          <a:xfrm>
            <a:off x="646113" y="2508250"/>
            <a:ext cx="890587" cy="720725"/>
          </a:xfrm>
        </p:spPr>
        <p:txBody>
          <a:bodyPr/>
          <a:lstStyle>
            <a:lvl1pPr>
              <a:defRPr sz="2800"/>
            </a:lvl1pPr>
          </a:lstStyle>
          <a:p>
            <a:pPr>
              <a:defRPr/>
            </a:pPr>
            <a:fld id="{E60F020B-5C52-41F7-8872-0FAEE121CCCF}" type="slidenum">
              <a:rPr lang="es-ES" altLang="en-US"/>
              <a:pPr>
                <a:defRPr/>
              </a:pPr>
              <a:t>‹#›</a:t>
            </a:fld>
            <a:endParaRPr lang="es-ES" altLang="en-US"/>
          </a:p>
        </p:txBody>
      </p:sp>
    </p:spTree>
    <p:extLst>
      <p:ext uri="{BB962C8B-B14F-4D97-AF65-F5344CB8AC3E}">
        <p14:creationId xmlns:p14="http://schemas.microsoft.com/office/powerpoint/2010/main" val="419004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0" y="2194560"/>
            <a:ext cx="36576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92218" y="2194560"/>
            <a:ext cx="36576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endParaRPr lang="es-ES" altLang="en-US"/>
          </a:p>
        </p:txBody>
      </p:sp>
      <p:sp>
        <p:nvSpPr>
          <p:cNvPr id="6" name="Footer Placeholder 4"/>
          <p:cNvSpPr>
            <a:spLocks noGrp="1"/>
          </p:cNvSpPr>
          <p:nvPr>
            <p:ph type="ftr" sz="quarter" idx="11"/>
          </p:nvPr>
        </p:nvSpPr>
        <p:spPr/>
        <p:txBody>
          <a:bodyPr/>
          <a:lstStyle>
            <a:lvl1pPr>
              <a:defRPr/>
            </a:lvl1pPr>
          </a:lstStyle>
          <a:p>
            <a:pPr>
              <a:defRPr/>
            </a:pPr>
            <a:endParaRPr lang="es-ES" altLang="en-US"/>
          </a:p>
        </p:txBody>
      </p:sp>
      <p:sp>
        <p:nvSpPr>
          <p:cNvPr id="7" name="Slide Number Placeholder 5"/>
          <p:cNvSpPr>
            <a:spLocks noGrp="1"/>
          </p:cNvSpPr>
          <p:nvPr>
            <p:ph type="sldNum" sz="quarter" idx="12"/>
          </p:nvPr>
        </p:nvSpPr>
        <p:spPr/>
        <p:txBody>
          <a:bodyPr/>
          <a:lstStyle>
            <a:lvl1pPr>
              <a:defRPr/>
            </a:lvl1pPr>
          </a:lstStyle>
          <a:p>
            <a:pPr>
              <a:defRPr/>
            </a:pPr>
            <a:fld id="{8B591EF4-3710-4C2A-9508-1D61C9D36C83}" type="slidenum">
              <a:rPr lang="es-ES" altLang="en-US"/>
              <a:pPr>
                <a:defRPr/>
              </a:pPr>
              <a:t>‹#›</a:t>
            </a:fld>
            <a:endParaRPr lang="es-ES" altLang="en-US"/>
          </a:p>
        </p:txBody>
      </p:sp>
    </p:spTree>
    <p:extLst>
      <p:ext uri="{BB962C8B-B14F-4D97-AF65-F5344CB8AC3E}">
        <p14:creationId xmlns:p14="http://schemas.microsoft.com/office/powerpoint/2010/main" val="708184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85800" y="2048256"/>
            <a:ext cx="36576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5800" y="2743200"/>
            <a:ext cx="36576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20793" y="2048256"/>
            <a:ext cx="36576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820793" y="2743200"/>
            <a:ext cx="36576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endParaRPr lang="es-ES" altLang="en-US"/>
          </a:p>
        </p:txBody>
      </p:sp>
      <p:sp>
        <p:nvSpPr>
          <p:cNvPr id="8" name="Footer Placeholder 4"/>
          <p:cNvSpPr>
            <a:spLocks noGrp="1"/>
          </p:cNvSpPr>
          <p:nvPr>
            <p:ph type="ftr" sz="quarter" idx="11"/>
          </p:nvPr>
        </p:nvSpPr>
        <p:spPr/>
        <p:txBody>
          <a:bodyPr/>
          <a:lstStyle>
            <a:lvl1pPr>
              <a:defRPr/>
            </a:lvl1pPr>
          </a:lstStyle>
          <a:p>
            <a:pPr>
              <a:defRPr/>
            </a:pPr>
            <a:endParaRPr lang="es-ES" altLang="en-US"/>
          </a:p>
        </p:txBody>
      </p:sp>
      <p:sp>
        <p:nvSpPr>
          <p:cNvPr id="9" name="Slide Number Placeholder 5"/>
          <p:cNvSpPr>
            <a:spLocks noGrp="1"/>
          </p:cNvSpPr>
          <p:nvPr>
            <p:ph type="sldNum" sz="quarter" idx="12"/>
          </p:nvPr>
        </p:nvSpPr>
        <p:spPr/>
        <p:txBody>
          <a:bodyPr/>
          <a:lstStyle>
            <a:lvl1pPr>
              <a:defRPr/>
            </a:lvl1pPr>
          </a:lstStyle>
          <a:p>
            <a:pPr>
              <a:defRPr/>
            </a:pPr>
            <a:fld id="{7BB54536-34E1-4EC2-997C-2CA55435E22C}" type="slidenum">
              <a:rPr lang="es-ES" altLang="en-US"/>
              <a:pPr>
                <a:defRPr/>
              </a:pPr>
              <a:t>‹#›</a:t>
            </a:fld>
            <a:endParaRPr lang="es-ES" altLang="en-US"/>
          </a:p>
        </p:txBody>
      </p:sp>
    </p:spTree>
    <p:extLst>
      <p:ext uri="{BB962C8B-B14F-4D97-AF65-F5344CB8AC3E}">
        <p14:creationId xmlns:p14="http://schemas.microsoft.com/office/powerpoint/2010/main" val="2389973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endParaRPr lang="es-ES" altLang="en-US"/>
          </a:p>
        </p:txBody>
      </p:sp>
      <p:sp>
        <p:nvSpPr>
          <p:cNvPr id="4" name="Footer Placeholder 4"/>
          <p:cNvSpPr>
            <a:spLocks noGrp="1"/>
          </p:cNvSpPr>
          <p:nvPr>
            <p:ph type="ftr" sz="quarter" idx="11"/>
          </p:nvPr>
        </p:nvSpPr>
        <p:spPr/>
        <p:txBody>
          <a:bodyPr/>
          <a:lstStyle>
            <a:lvl1pPr>
              <a:defRPr/>
            </a:lvl1pPr>
          </a:lstStyle>
          <a:p>
            <a:pPr>
              <a:defRPr/>
            </a:pPr>
            <a:endParaRPr lang="es-ES" altLang="en-US"/>
          </a:p>
        </p:txBody>
      </p:sp>
      <p:sp>
        <p:nvSpPr>
          <p:cNvPr id="5" name="Slide Number Placeholder 5"/>
          <p:cNvSpPr>
            <a:spLocks noGrp="1"/>
          </p:cNvSpPr>
          <p:nvPr>
            <p:ph type="sldNum" sz="quarter" idx="12"/>
          </p:nvPr>
        </p:nvSpPr>
        <p:spPr/>
        <p:txBody>
          <a:bodyPr/>
          <a:lstStyle>
            <a:lvl1pPr>
              <a:defRPr/>
            </a:lvl1pPr>
          </a:lstStyle>
          <a:p>
            <a:pPr>
              <a:defRPr/>
            </a:pPr>
            <a:fld id="{F58566B8-579D-4D06-AC01-3845982FDA04}" type="slidenum">
              <a:rPr lang="es-ES" altLang="en-US"/>
              <a:pPr>
                <a:defRPr/>
              </a:pPr>
              <a:t>‹#›</a:t>
            </a:fld>
            <a:endParaRPr lang="es-ES" altLang="en-US"/>
          </a:p>
        </p:txBody>
      </p:sp>
    </p:spTree>
    <p:extLst>
      <p:ext uri="{BB962C8B-B14F-4D97-AF65-F5344CB8AC3E}">
        <p14:creationId xmlns:p14="http://schemas.microsoft.com/office/powerpoint/2010/main" val="1795529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s-ES" altLang="en-US"/>
          </a:p>
        </p:txBody>
      </p:sp>
      <p:sp>
        <p:nvSpPr>
          <p:cNvPr id="3" name="Footer Placeholder 4"/>
          <p:cNvSpPr>
            <a:spLocks noGrp="1"/>
          </p:cNvSpPr>
          <p:nvPr>
            <p:ph type="ftr" sz="quarter" idx="11"/>
          </p:nvPr>
        </p:nvSpPr>
        <p:spPr/>
        <p:txBody>
          <a:bodyPr/>
          <a:lstStyle>
            <a:lvl1pPr>
              <a:defRPr/>
            </a:lvl1pPr>
          </a:lstStyle>
          <a:p>
            <a:pPr>
              <a:defRPr/>
            </a:pPr>
            <a:endParaRPr lang="es-ES" altLang="en-US"/>
          </a:p>
        </p:txBody>
      </p:sp>
      <p:sp>
        <p:nvSpPr>
          <p:cNvPr id="4" name="Slide Number Placeholder 5"/>
          <p:cNvSpPr>
            <a:spLocks noGrp="1"/>
          </p:cNvSpPr>
          <p:nvPr>
            <p:ph type="sldNum" sz="quarter" idx="12"/>
          </p:nvPr>
        </p:nvSpPr>
        <p:spPr/>
        <p:txBody>
          <a:bodyPr/>
          <a:lstStyle>
            <a:lvl1pPr>
              <a:defRPr/>
            </a:lvl1pPr>
          </a:lstStyle>
          <a:p>
            <a:pPr>
              <a:defRPr/>
            </a:pPr>
            <a:fld id="{0371C76C-0163-4FFB-ADFD-D96533D1417B}" type="slidenum">
              <a:rPr lang="es-ES" altLang="en-US"/>
              <a:pPr>
                <a:defRPr/>
              </a:pPr>
              <a:t>‹#›</a:t>
            </a:fld>
            <a:endParaRPr lang="es-ES" altLang="en-US"/>
          </a:p>
        </p:txBody>
      </p:sp>
    </p:spTree>
    <p:extLst>
      <p:ext uri="{BB962C8B-B14F-4D97-AF65-F5344CB8AC3E}">
        <p14:creationId xmlns:p14="http://schemas.microsoft.com/office/powerpoint/2010/main" val="14592216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p:nvPr/>
        </p:nvSpPr>
        <p:spPr>
          <a:xfrm>
            <a:off x="6227806" y="1"/>
            <a:ext cx="2916194"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6" name="Group 10"/>
          <p:cNvGrpSpPr>
            <a:grpSpLocks/>
          </p:cNvGrpSpPr>
          <p:nvPr/>
        </p:nvGrpSpPr>
        <p:grpSpPr bwMode="auto">
          <a:xfrm>
            <a:off x="8523288" y="6254750"/>
            <a:ext cx="392112" cy="393700"/>
            <a:chOff x="8532189" y="5068824"/>
            <a:chExt cx="393192" cy="393192"/>
          </a:xfrm>
        </p:grpSpPr>
        <p:sp>
          <p:nvSpPr>
            <p:cNvPr id="7" name="Oval 6"/>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8" name="Oval 13"/>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Rockwell" panose="02060603020205020403" pitchFamily="18" charset="0"/>
                </a:defRPr>
              </a:lvl1pPr>
              <a:lvl2pPr marL="742950" indent="-285750">
                <a:defRPr>
                  <a:solidFill>
                    <a:schemeClr val="tx1"/>
                  </a:solidFill>
                  <a:latin typeface="Rockwell" panose="02060603020205020403" pitchFamily="18" charset="0"/>
                </a:defRPr>
              </a:lvl2pPr>
              <a:lvl3pPr marL="1143000" indent="-228600">
                <a:defRPr>
                  <a:solidFill>
                    <a:schemeClr val="tx1"/>
                  </a:solidFill>
                  <a:latin typeface="Rockwell" panose="02060603020205020403" pitchFamily="18" charset="0"/>
                </a:defRPr>
              </a:lvl3pPr>
              <a:lvl4pPr marL="1600200" indent="-228600">
                <a:defRPr>
                  <a:solidFill>
                    <a:schemeClr val="tx1"/>
                  </a:solidFill>
                  <a:latin typeface="Rockwell" panose="02060603020205020403" pitchFamily="18" charset="0"/>
                </a:defRPr>
              </a:lvl4pPr>
              <a:lvl5pPr marL="2057400" indent="-228600">
                <a:defRPr>
                  <a:solidFill>
                    <a:schemeClr val="tx1"/>
                  </a:solidFill>
                  <a:latin typeface="Rockwell" panose="02060603020205020403" pitchFamily="18" charset="0"/>
                </a:defRPr>
              </a:lvl5pPr>
              <a:lvl6pPr marL="2514600" indent="-228600" defTabSz="457200" eaLnBrk="0" fontAlgn="base" hangingPunct="0">
                <a:spcBef>
                  <a:spcPct val="0"/>
                </a:spcBef>
                <a:spcAft>
                  <a:spcPct val="0"/>
                </a:spcAft>
                <a:defRPr>
                  <a:solidFill>
                    <a:schemeClr val="tx1"/>
                  </a:solidFill>
                  <a:latin typeface="Rockwell" panose="02060603020205020403" pitchFamily="18" charset="0"/>
                </a:defRPr>
              </a:lvl6pPr>
              <a:lvl7pPr marL="2971800" indent="-228600" defTabSz="457200" eaLnBrk="0" fontAlgn="base" hangingPunct="0">
                <a:spcBef>
                  <a:spcPct val="0"/>
                </a:spcBef>
                <a:spcAft>
                  <a:spcPct val="0"/>
                </a:spcAft>
                <a:defRPr>
                  <a:solidFill>
                    <a:schemeClr val="tx1"/>
                  </a:solidFill>
                  <a:latin typeface="Rockwell" panose="02060603020205020403" pitchFamily="18" charset="0"/>
                </a:defRPr>
              </a:lvl7pPr>
              <a:lvl8pPr marL="3429000" indent="-228600" defTabSz="457200" eaLnBrk="0" fontAlgn="base" hangingPunct="0">
                <a:spcBef>
                  <a:spcPct val="0"/>
                </a:spcBef>
                <a:spcAft>
                  <a:spcPct val="0"/>
                </a:spcAft>
                <a:defRPr>
                  <a:solidFill>
                    <a:schemeClr val="tx1"/>
                  </a:solidFill>
                  <a:latin typeface="Rockwell" panose="02060603020205020403" pitchFamily="18" charset="0"/>
                </a:defRPr>
              </a:lvl8pPr>
              <a:lvl9pPr marL="3886200" indent="-228600" defTabSz="457200" eaLnBrk="0" fontAlgn="base" hangingPunct="0">
                <a:spcBef>
                  <a:spcPct val="0"/>
                </a:spcBef>
                <a:spcAft>
                  <a:spcPct val="0"/>
                </a:spcAft>
                <a:defRPr>
                  <a:solidFill>
                    <a:schemeClr val="tx1"/>
                  </a:solidFill>
                  <a:latin typeface="Rockwell" panose="02060603020205020403" pitchFamily="18" charset="0"/>
                </a:defRPr>
              </a:lvl9pPr>
            </a:lstStyle>
            <a:p>
              <a:pPr>
                <a:defRPr/>
              </a:pPr>
              <a:endParaRPr lang="en-US" altLang="en-US" smtClean="0"/>
            </a:p>
          </p:txBody>
        </p:sp>
      </p:grpSp>
      <p:sp>
        <p:nvSpPr>
          <p:cNvPr id="2" name="Title 1"/>
          <p:cNvSpPr>
            <a:spLocks noGrp="1"/>
          </p:cNvSpPr>
          <p:nvPr>
            <p:ph type="title"/>
          </p:nvPr>
        </p:nvSpPr>
        <p:spPr>
          <a:xfrm>
            <a:off x="6412230" y="685800"/>
            <a:ext cx="2400300" cy="1737360"/>
          </a:xfrm>
        </p:spPr>
        <p:txBody>
          <a:bodyPr anchor="b"/>
          <a:lstStyle>
            <a:lvl1pPr>
              <a:defRPr sz="2800" b="0"/>
            </a:lvl1pPr>
          </a:lstStyle>
          <a:p>
            <a:r>
              <a:rPr lang="en-US" smtClean="0"/>
              <a:t>Click to edit Master title style</a:t>
            </a:r>
            <a:endParaRPr lang="en-US" dirty="0"/>
          </a:p>
        </p:txBody>
      </p:sp>
      <p:sp>
        <p:nvSpPr>
          <p:cNvPr id="3" name="Content Placeholder 2"/>
          <p:cNvSpPr>
            <a:spLocks noGrp="1"/>
          </p:cNvSpPr>
          <p:nvPr>
            <p:ph idx="1"/>
          </p:nvPr>
        </p:nvSpPr>
        <p:spPr>
          <a:xfrm>
            <a:off x="628650" y="685800"/>
            <a:ext cx="5033772"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412230" y="2423160"/>
            <a:ext cx="24003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Date Placeholder 8"/>
          <p:cNvSpPr>
            <a:spLocks noGrp="1"/>
          </p:cNvSpPr>
          <p:nvPr>
            <p:ph type="dt" sz="half" idx="10"/>
          </p:nvPr>
        </p:nvSpPr>
        <p:spPr/>
        <p:txBody>
          <a:bodyPr/>
          <a:lstStyle>
            <a:lvl1pPr>
              <a:defRPr/>
            </a:lvl1pPr>
          </a:lstStyle>
          <a:p>
            <a:pPr>
              <a:defRPr/>
            </a:pPr>
            <a:endParaRPr lang="es-ES" altLang="en-US"/>
          </a:p>
        </p:txBody>
      </p:sp>
      <p:sp>
        <p:nvSpPr>
          <p:cNvPr id="10" name="Footer Placeholder 9"/>
          <p:cNvSpPr>
            <a:spLocks noGrp="1"/>
          </p:cNvSpPr>
          <p:nvPr>
            <p:ph type="ftr" sz="quarter" idx="11"/>
          </p:nvPr>
        </p:nvSpPr>
        <p:spPr/>
        <p:txBody>
          <a:bodyPr/>
          <a:lstStyle>
            <a:lvl1pPr>
              <a:defRPr/>
            </a:lvl1pPr>
          </a:lstStyle>
          <a:p>
            <a:pPr>
              <a:defRPr/>
            </a:pPr>
            <a:endParaRPr lang="es-ES" altLang="en-US"/>
          </a:p>
        </p:txBody>
      </p:sp>
      <p:sp>
        <p:nvSpPr>
          <p:cNvPr id="11" name="Slide Number Placeholder 10"/>
          <p:cNvSpPr>
            <a:spLocks noGrp="1"/>
          </p:cNvSpPr>
          <p:nvPr>
            <p:ph type="sldNum" sz="quarter" idx="12"/>
          </p:nvPr>
        </p:nvSpPr>
        <p:spPr/>
        <p:txBody>
          <a:bodyPr/>
          <a:lstStyle>
            <a:lvl1pPr>
              <a:defRPr/>
            </a:lvl1pPr>
          </a:lstStyle>
          <a:p>
            <a:pPr>
              <a:defRPr/>
            </a:pPr>
            <a:fld id="{2B78136B-4FE6-4611-84B4-AC701427C7B5}" type="slidenum">
              <a:rPr lang="es-ES" altLang="en-US"/>
              <a:pPr>
                <a:defRPr/>
              </a:pPr>
              <a:t>‹#›</a:t>
            </a:fld>
            <a:endParaRPr lang="es-ES" altLang="en-US"/>
          </a:p>
        </p:txBody>
      </p:sp>
    </p:spTree>
    <p:extLst>
      <p:ext uri="{BB962C8B-B14F-4D97-AF65-F5344CB8AC3E}">
        <p14:creationId xmlns:p14="http://schemas.microsoft.com/office/powerpoint/2010/main" val="2057090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p:cNvSpPr/>
          <p:nvPr/>
        </p:nvSpPr>
        <p:spPr>
          <a:xfrm>
            <a:off x="6227806" y="1"/>
            <a:ext cx="2916194"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6" name="Group 10"/>
          <p:cNvGrpSpPr>
            <a:grpSpLocks/>
          </p:cNvGrpSpPr>
          <p:nvPr/>
        </p:nvGrpSpPr>
        <p:grpSpPr bwMode="auto">
          <a:xfrm>
            <a:off x="8523288" y="6254750"/>
            <a:ext cx="392112" cy="393700"/>
            <a:chOff x="8532189" y="5068824"/>
            <a:chExt cx="393192" cy="393192"/>
          </a:xfrm>
        </p:grpSpPr>
        <p:sp>
          <p:nvSpPr>
            <p:cNvPr id="7" name="Oval 6"/>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8" name="Oval 13"/>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Rockwell" panose="02060603020205020403" pitchFamily="18" charset="0"/>
                </a:defRPr>
              </a:lvl1pPr>
              <a:lvl2pPr marL="742950" indent="-285750">
                <a:defRPr>
                  <a:solidFill>
                    <a:schemeClr val="tx1"/>
                  </a:solidFill>
                  <a:latin typeface="Rockwell" panose="02060603020205020403" pitchFamily="18" charset="0"/>
                </a:defRPr>
              </a:lvl2pPr>
              <a:lvl3pPr marL="1143000" indent="-228600">
                <a:defRPr>
                  <a:solidFill>
                    <a:schemeClr val="tx1"/>
                  </a:solidFill>
                  <a:latin typeface="Rockwell" panose="02060603020205020403" pitchFamily="18" charset="0"/>
                </a:defRPr>
              </a:lvl3pPr>
              <a:lvl4pPr marL="1600200" indent="-228600">
                <a:defRPr>
                  <a:solidFill>
                    <a:schemeClr val="tx1"/>
                  </a:solidFill>
                  <a:latin typeface="Rockwell" panose="02060603020205020403" pitchFamily="18" charset="0"/>
                </a:defRPr>
              </a:lvl4pPr>
              <a:lvl5pPr marL="2057400" indent="-228600">
                <a:defRPr>
                  <a:solidFill>
                    <a:schemeClr val="tx1"/>
                  </a:solidFill>
                  <a:latin typeface="Rockwell" panose="02060603020205020403" pitchFamily="18" charset="0"/>
                </a:defRPr>
              </a:lvl5pPr>
              <a:lvl6pPr marL="2514600" indent="-228600" defTabSz="457200" eaLnBrk="0" fontAlgn="base" hangingPunct="0">
                <a:spcBef>
                  <a:spcPct val="0"/>
                </a:spcBef>
                <a:spcAft>
                  <a:spcPct val="0"/>
                </a:spcAft>
                <a:defRPr>
                  <a:solidFill>
                    <a:schemeClr val="tx1"/>
                  </a:solidFill>
                  <a:latin typeface="Rockwell" panose="02060603020205020403" pitchFamily="18" charset="0"/>
                </a:defRPr>
              </a:lvl6pPr>
              <a:lvl7pPr marL="2971800" indent="-228600" defTabSz="457200" eaLnBrk="0" fontAlgn="base" hangingPunct="0">
                <a:spcBef>
                  <a:spcPct val="0"/>
                </a:spcBef>
                <a:spcAft>
                  <a:spcPct val="0"/>
                </a:spcAft>
                <a:defRPr>
                  <a:solidFill>
                    <a:schemeClr val="tx1"/>
                  </a:solidFill>
                  <a:latin typeface="Rockwell" panose="02060603020205020403" pitchFamily="18" charset="0"/>
                </a:defRPr>
              </a:lvl7pPr>
              <a:lvl8pPr marL="3429000" indent="-228600" defTabSz="457200" eaLnBrk="0" fontAlgn="base" hangingPunct="0">
                <a:spcBef>
                  <a:spcPct val="0"/>
                </a:spcBef>
                <a:spcAft>
                  <a:spcPct val="0"/>
                </a:spcAft>
                <a:defRPr>
                  <a:solidFill>
                    <a:schemeClr val="tx1"/>
                  </a:solidFill>
                  <a:latin typeface="Rockwell" panose="02060603020205020403" pitchFamily="18" charset="0"/>
                </a:defRPr>
              </a:lvl8pPr>
              <a:lvl9pPr marL="3886200" indent="-228600" defTabSz="457200" eaLnBrk="0" fontAlgn="base" hangingPunct="0">
                <a:spcBef>
                  <a:spcPct val="0"/>
                </a:spcBef>
                <a:spcAft>
                  <a:spcPct val="0"/>
                </a:spcAft>
                <a:defRPr>
                  <a:solidFill>
                    <a:schemeClr val="tx1"/>
                  </a:solidFill>
                  <a:latin typeface="Rockwell" panose="02060603020205020403" pitchFamily="18" charset="0"/>
                </a:defRPr>
              </a:lvl9pPr>
            </a:lstStyle>
            <a:p>
              <a:pPr>
                <a:defRPr/>
              </a:pPr>
              <a:endParaRPr lang="en-US" altLang="en-US" smtClean="0"/>
            </a:p>
          </p:txBody>
        </p:sp>
      </p:grpSp>
      <p:sp>
        <p:nvSpPr>
          <p:cNvPr id="2" name="Title 1"/>
          <p:cNvSpPr>
            <a:spLocks noGrp="1"/>
          </p:cNvSpPr>
          <p:nvPr>
            <p:ph type="title"/>
          </p:nvPr>
        </p:nvSpPr>
        <p:spPr>
          <a:xfrm>
            <a:off x="6412230" y="685800"/>
            <a:ext cx="2400300" cy="1737360"/>
          </a:xfrm>
        </p:spPr>
        <p:txBody>
          <a:bodyPr anchor="b"/>
          <a:lstStyle>
            <a:lvl1pPr>
              <a:defRPr sz="28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6227805" cy="6858000"/>
          </a:xfrm>
          <a:solidFill>
            <a:schemeClr val="tx2">
              <a:lumMod val="20000"/>
              <a:lumOff val="80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412230" y="2423160"/>
            <a:ext cx="24003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Date Placeholder 7"/>
          <p:cNvSpPr>
            <a:spLocks noGrp="1"/>
          </p:cNvSpPr>
          <p:nvPr>
            <p:ph type="dt" sz="half" idx="10"/>
          </p:nvPr>
        </p:nvSpPr>
        <p:spPr/>
        <p:txBody>
          <a:bodyPr/>
          <a:lstStyle>
            <a:lvl1pPr>
              <a:defRPr/>
            </a:lvl1pPr>
          </a:lstStyle>
          <a:p>
            <a:pPr>
              <a:defRPr/>
            </a:pPr>
            <a:endParaRPr lang="es-ES" altLang="en-US"/>
          </a:p>
        </p:txBody>
      </p:sp>
      <p:sp>
        <p:nvSpPr>
          <p:cNvPr id="10" name="Slide Number Placeholder 9"/>
          <p:cNvSpPr>
            <a:spLocks noGrp="1"/>
          </p:cNvSpPr>
          <p:nvPr>
            <p:ph type="sldNum" sz="quarter" idx="11"/>
          </p:nvPr>
        </p:nvSpPr>
        <p:spPr/>
        <p:txBody>
          <a:bodyPr/>
          <a:lstStyle>
            <a:lvl1pPr>
              <a:defRPr/>
            </a:lvl1pPr>
          </a:lstStyle>
          <a:p>
            <a:pPr>
              <a:defRPr/>
            </a:pPr>
            <a:fld id="{562781E5-93E3-4709-AAEF-737B72AB6BCD}" type="slidenum">
              <a:rPr lang="es-ES" altLang="en-US"/>
              <a:pPr>
                <a:defRPr/>
              </a:pPr>
              <a:t>‹#›</a:t>
            </a:fld>
            <a:endParaRPr lang="es-ES" altLang="en-US"/>
          </a:p>
        </p:txBody>
      </p:sp>
    </p:spTree>
    <p:extLst>
      <p:ext uri="{BB962C8B-B14F-4D97-AF65-F5344CB8AC3E}">
        <p14:creationId xmlns:p14="http://schemas.microsoft.com/office/powerpoint/2010/main" val="35882840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11"/>
          <p:cNvGrpSpPr>
            <a:grpSpLocks/>
          </p:cNvGrpSpPr>
          <p:nvPr/>
        </p:nvGrpSpPr>
        <p:grpSpPr bwMode="auto">
          <a:xfrm>
            <a:off x="8523288" y="6254750"/>
            <a:ext cx="392112" cy="393700"/>
            <a:chOff x="8532189" y="5068824"/>
            <a:chExt cx="393192" cy="393192"/>
          </a:xfrm>
        </p:grpSpPr>
        <p:sp>
          <p:nvSpPr>
            <p:cNvPr id="8" name="Oval 7"/>
            <p:cNvSpPr>
              <a:spLocks noChangeAspect="1"/>
            </p:cNvSpPr>
            <p:nvPr/>
          </p:nvSpPr>
          <p:spPr>
            <a:xfrm>
              <a:off x="8532189" y="5068824"/>
              <a:ext cx="393192" cy="393192"/>
            </a:xfrm>
            <a:prstGeom prst="ellipse">
              <a:avLst/>
            </a:prstGeom>
            <a:blipFill dpi="0" rotWithShape="1">
              <a:blip r:embed="rId1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1035" name="Oval 8"/>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Rockwell" panose="02060603020205020403" pitchFamily="18" charset="0"/>
                </a:defRPr>
              </a:lvl1pPr>
              <a:lvl2pPr marL="742950" indent="-285750">
                <a:defRPr>
                  <a:solidFill>
                    <a:schemeClr val="tx1"/>
                  </a:solidFill>
                  <a:latin typeface="Rockwell" panose="02060603020205020403" pitchFamily="18" charset="0"/>
                </a:defRPr>
              </a:lvl2pPr>
              <a:lvl3pPr marL="1143000" indent="-228600">
                <a:defRPr>
                  <a:solidFill>
                    <a:schemeClr val="tx1"/>
                  </a:solidFill>
                  <a:latin typeface="Rockwell" panose="02060603020205020403" pitchFamily="18" charset="0"/>
                </a:defRPr>
              </a:lvl3pPr>
              <a:lvl4pPr marL="1600200" indent="-228600">
                <a:defRPr>
                  <a:solidFill>
                    <a:schemeClr val="tx1"/>
                  </a:solidFill>
                  <a:latin typeface="Rockwell" panose="02060603020205020403" pitchFamily="18" charset="0"/>
                </a:defRPr>
              </a:lvl4pPr>
              <a:lvl5pPr marL="2057400" indent="-228600">
                <a:defRPr>
                  <a:solidFill>
                    <a:schemeClr val="tx1"/>
                  </a:solidFill>
                  <a:latin typeface="Rockwell" panose="02060603020205020403" pitchFamily="18" charset="0"/>
                </a:defRPr>
              </a:lvl5pPr>
              <a:lvl6pPr marL="2514600" indent="-228600" defTabSz="457200" eaLnBrk="0" fontAlgn="base" hangingPunct="0">
                <a:spcBef>
                  <a:spcPct val="0"/>
                </a:spcBef>
                <a:spcAft>
                  <a:spcPct val="0"/>
                </a:spcAft>
                <a:defRPr>
                  <a:solidFill>
                    <a:schemeClr val="tx1"/>
                  </a:solidFill>
                  <a:latin typeface="Rockwell" panose="02060603020205020403" pitchFamily="18" charset="0"/>
                </a:defRPr>
              </a:lvl6pPr>
              <a:lvl7pPr marL="2971800" indent="-228600" defTabSz="457200" eaLnBrk="0" fontAlgn="base" hangingPunct="0">
                <a:spcBef>
                  <a:spcPct val="0"/>
                </a:spcBef>
                <a:spcAft>
                  <a:spcPct val="0"/>
                </a:spcAft>
                <a:defRPr>
                  <a:solidFill>
                    <a:schemeClr val="tx1"/>
                  </a:solidFill>
                  <a:latin typeface="Rockwell" panose="02060603020205020403" pitchFamily="18" charset="0"/>
                </a:defRPr>
              </a:lvl7pPr>
              <a:lvl8pPr marL="3429000" indent="-228600" defTabSz="457200" eaLnBrk="0" fontAlgn="base" hangingPunct="0">
                <a:spcBef>
                  <a:spcPct val="0"/>
                </a:spcBef>
                <a:spcAft>
                  <a:spcPct val="0"/>
                </a:spcAft>
                <a:defRPr>
                  <a:solidFill>
                    <a:schemeClr val="tx1"/>
                  </a:solidFill>
                  <a:latin typeface="Rockwell" panose="02060603020205020403" pitchFamily="18" charset="0"/>
                </a:defRPr>
              </a:lvl8pPr>
              <a:lvl9pPr marL="3886200" indent="-228600" defTabSz="457200" eaLnBrk="0" fontAlgn="base" hangingPunct="0">
                <a:spcBef>
                  <a:spcPct val="0"/>
                </a:spcBef>
                <a:spcAft>
                  <a:spcPct val="0"/>
                </a:spcAft>
                <a:defRPr>
                  <a:solidFill>
                    <a:schemeClr val="tx1"/>
                  </a:solidFill>
                  <a:latin typeface="Rockwell" panose="02060603020205020403" pitchFamily="18" charset="0"/>
                </a:defRPr>
              </a:lvl9pPr>
            </a:lstStyle>
            <a:p>
              <a:pPr>
                <a:defRPr/>
              </a:pPr>
              <a:endParaRPr lang="en-US" altLang="en-US" smtClean="0"/>
            </a:p>
          </p:txBody>
        </p:sp>
      </p:grpSp>
      <p:sp>
        <p:nvSpPr>
          <p:cNvPr id="2" name="Title Placeholder 1"/>
          <p:cNvSpPr>
            <a:spLocks noGrp="1"/>
          </p:cNvSpPr>
          <p:nvPr>
            <p:ph type="title"/>
          </p:nvPr>
        </p:nvSpPr>
        <p:spPr>
          <a:xfrm>
            <a:off x="685800" y="484188"/>
            <a:ext cx="7772400" cy="1609725"/>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1028" name="Text Placeholder 2"/>
          <p:cNvSpPr>
            <a:spLocks noGrp="1"/>
          </p:cNvSpPr>
          <p:nvPr>
            <p:ph type="body" idx="1"/>
          </p:nvPr>
        </p:nvSpPr>
        <p:spPr bwMode="auto">
          <a:xfrm>
            <a:off x="685800" y="2120900"/>
            <a:ext cx="7772400" cy="405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5992813" y="6272213"/>
            <a:ext cx="2454275" cy="365125"/>
          </a:xfrm>
          <a:prstGeom prst="rect">
            <a:avLst/>
          </a:prstGeom>
        </p:spPr>
        <p:txBody>
          <a:bodyPr vert="horz" lIns="91440" tIns="45720" rIns="91440" bIns="45720" rtlCol="0" anchor="ctr"/>
          <a:lstStyle>
            <a:lvl1pPr algn="r" eaLnBrk="1" fontAlgn="auto" hangingPunct="1">
              <a:spcBef>
                <a:spcPts val="0"/>
              </a:spcBef>
              <a:spcAft>
                <a:spcPts val="0"/>
              </a:spcAft>
              <a:defRPr sz="1000">
                <a:solidFill>
                  <a:schemeClr val="accent1">
                    <a:lumMod val="50000"/>
                  </a:schemeClr>
                </a:solidFill>
                <a:latin typeface="+mn-lt"/>
              </a:defRPr>
            </a:lvl1pPr>
          </a:lstStyle>
          <a:p>
            <a:pPr>
              <a:defRPr/>
            </a:pPr>
            <a:endParaRPr lang="es-ES" altLang="en-US"/>
          </a:p>
        </p:txBody>
      </p:sp>
      <p:sp>
        <p:nvSpPr>
          <p:cNvPr id="5" name="Footer Placeholder 4"/>
          <p:cNvSpPr>
            <a:spLocks noGrp="1"/>
          </p:cNvSpPr>
          <p:nvPr>
            <p:ph type="ftr" sz="quarter" idx="3"/>
          </p:nvPr>
        </p:nvSpPr>
        <p:spPr>
          <a:xfrm>
            <a:off x="685800" y="6272213"/>
            <a:ext cx="4745038" cy="36512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accent1">
                    <a:lumMod val="50000"/>
                  </a:schemeClr>
                </a:solidFill>
                <a:latin typeface="+mn-lt"/>
              </a:defRPr>
            </a:lvl1pPr>
          </a:lstStyle>
          <a:p>
            <a:pPr>
              <a:defRPr/>
            </a:pPr>
            <a:endParaRPr lang="es-ES" altLang="en-US"/>
          </a:p>
        </p:txBody>
      </p:sp>
      <p:sp>
        <p:nvSpPr>
          <p:cNvPr id="6" name="Slide Number Placeholder 5"/>
          <p:cNvSpPr>
            <a:spLocks noGrp="1"/>
          </p:cNvSpPr>
          <p:nvPr>
            <p:ph type="sldNum" sz="quarter" idx="4"/>
          </p:nvPr>
        </p:nvSpPr>
        <p:spPr>
          <a:xfrm>
            <a:off x="8483600" y="6272213"/>
            <a:ext cx="479425" cy="365125"/>
          </a:xfrm>
          <a:prstGeom prst="rect">
            <a:avLst/>
          </a:prstGeom>
        </p:spPr>
        <p:txBody>
          <a:bodyPr vert="horz" lIns="91440" tIns="45720" rIns="91440" bIns="45720" rtlCol="0" anchor="ctr"/>
          <a:lstStyle>
            <a:lvl1pPr algn="ctr" eaLnBrk="1" fontAlgn="auto" hangingPunct="1">
              <a:spcBef>
                <a:spcPts val="0"/>
              </a:spcBef>
              <a:spcAft>
                <a:spcPts val="0"/>
              </a:spcAft>
              <a:defRPr sz="1100" b="1" spc="-70" baseline="0">
                <a:solidFill>
                  <a:srgbClr val="FFFFFF"/>
                </a:solidFill>
                <a:latin typeface="+mn-lt"/>
              </a:defRPr>
            </a:lvl1pPr>
          </a:lstStyle>
          <a:p>
            <a:pPr>
              <a:defRPr/>
            </a:pPr>
            <a:fld id="{1D2FB2BC-9C7E-4FD8-B7CA-7E95A2289DB3}" type="slidenum">
              <a:rPr lang="es-ES" altLang="en-US"/>
              <a:pPr>
                <a:defRPr/>
              </a:pPr>
              <a:t>‹#›</a:t>
            </a:fld>
            <a:endParaRPr lang="es-ES" altLang="en-US"/>
          </a:p>
        </p:txBody>
      </p:sp>
    </p:spTree>
  </p:cSld>
  <p:clrMap bg1="lt1" tx1="dk1" bg2="lt2" tx2="dk2" accent1="accent1" accent2="accent2" accent3="accent3" accent4="accent4" accent5="accent5" accent6="accent6" hlink="hlink" folHlink="folHlink"/>
  <p:sldLayoutIdLst>
    <p:sldLayoutId id="2147483932" r:id="rId1"/>
    <p:sldLayoutId id="2147483925" r:id="rId2"/>
    <p:sldLayoutId id="2147483933" r:id="rId3"/>
    <p:sldLayoutId id="2147483926" r:id="rId4"/>
    <p:sldLayoutId id="2147483927" r:id="rId5"/>
    <p:sldLayoutId id="2147483928" r:id="rId6"/>
    <p:sldLayoutId id="2147483929" r:id="rId7"/>
    <p:sldLayoutId id="2147483934" r:id="rId8"/>
    <p:sldLayoutId id="2147483935" r:id="rId9"/>
    <p:sldLayoutId id="2147483930" r:id="rId10"/>
    <p:sldLayoutId id="2147483931" r:id="rId11"/>
  </p:sldLayoutIdLst>
  <p:txStyles>
    <p:titleStyle>
      <a:lvl1pPr algn="l" rtl="0" eaLnBrk="0" fontAlgn="base" hangingPunct="0">
        <a:lnSpc>
          <a:spcPct val="90000"/>
        </a:lnSpc>
        <a:spcBef>
          <a:spcPct val="0"/>
        </a:spcBef>
        <a:spcAft>
          <a:spcPct val="0"/>
        </a:spcAft>
        <a:defRPr sz="4200" kern="1200" cap="all">
          <a:blipFill>
            <a:blip r:embed="rId14">
              <a:extLst>
                <a:ext uri="{28A0092B-C50C-407E-A947-70E740481C1C}">
                  <a14:useLocalDpi xmlns:a14="http://schemas.microsoft.com/office/drawing/2010/main" val="0"/>
                </a:ext>
              </a:extLst>
            </a:blip>
            <a:tile tx="6350" ty="-127000" sx="65000" sy="64000" flip="none" algn="tl"/>
          </a:blipFill>
          <a:latin typeface="+mj-lt"/>
          <a:ea typeface="+mj-ea"/>
          <a:cs typeface="+mj-cs"/>
        </a:defRPr>
      </a:lvl1pPr>
      <a:lvl2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2pPr>
      <a:lvl3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3pPr>
      <a:lvl4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4pPr>
      <a:lvl5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5pPr>
      <a:lvl6pPr marL="457200" algn="l" rtl="0" fontAlgn="base">
        <a:lnSpc>
          <a:spcPct val="90000"/>
        </a:lnSpc>
        <a:spcBef>
          <a:spcPct val="0"/>
        </a:spcBef>
        <a:spcAft>
          <a:spcPct val="0"/>
        </a:spcAft>
        <a:defRPr sz="4200">
          <a:solidFill>
            <a:schemeClr val="tx1"/>
          </a:solidFill>
          <a:latin typeface="Rockwell Condensed" panose="02060603050405020104" pitchFamily="18" charset="0"/>
        </a:defRPr>
      </a:lvl6pPr>
      <a:lvl7pPr marL="914400" algn="l" rtl="0" fontAlgn="base">
        <a:lnSpc>
          <a:spcPct val="90000"/>
        </a:lnSpc>
        <a:spcBef>
          <a:spcPct val="0"/>
        </a:spcBef>
        <a:spcAft>
          <a:spcPct val="0"/>
        </a:spcAft>
        <a:defRPr sz="4200">
          <a:solidFill>
            <a:schemeClr val="tx1"/>
          </a:solidFill>
          <a:latin typeface="Rockwell Condensed" panose="02060603050405020104" pitchFamily="18" charset="0"/>
        </a:defRPr>
      </a:lvl7pPr>
      <a:lvl8pPr marL="1371600" algn="l" rtl="0" fontAlgn="base">
        <a:lnSpc>
          <a:spcPct val="90000"/>
        </a:lnSpc>
        <a:spcBef>
          <a:spcPct val="0"/>
        </a:spcBef>
        <a:spcAft>
          <a:spcPct val="0"/>
        </a:spcAft>
        <a:defRPr sz="4200">
          <a:solidFill>
            <a:schemeClr val="tx1"/>
          </a:solidFill>
          <a:latin typeface="Rockwell Condensed" panose="02060603050405020104" pitchFamily="18" charset="0"/>
        </a:defRPr>
      </a:lvl8pPr>
      <a:lvl9pPr marL="1828800" algn="l" rtl="0" fontAlgn="base">
        <a:lnSpc>
          <a:spcPct val="90000"/>
        </a:lnSpc>
        <a:spcBef>
          <a:spcPct val="0"/>
        </a:spcBef>
        <a:spcAft>
          <a:spcPct val="0"/>
        </a:spcAft>
        <a:defRPr sz="4200">
          <a:solidFill>
            <a:schemeClr val="tx1"/>
          </a:solidFill>
          <a:latin typeface="Rockwell Condensed" panose="02060603050405020104" pitchFamily="18" charset="0"/>
        </a:defRPr>
      </a:lvl9pPr>
    </p:titleStyle>
    <p:bodyStyle>
      <a:lvl1pPr marL="182563" indent="-182563" algn="l" rtl="0" eaLnBrk="0" fontAlgn="base" hangingPunct="0">
        <a:lnSpc>
          <a:spcPct val="90000"/>
        </a:lnSpc>
        <a:spcBef>
          <a:spcPts val="1200"/>
        </a:spcBef>
        <a:spcAft>
          <a:spcPct val="0"/>
        </a:spcAft>
        <a:buClr>
          <a:srgbClr val="9E3611"/>
        </a:buClr>
        <a:buSzPct val="85000"/>
        <a:buFont typeface="Wingdings" panose="05000000000000000000" pitchFamily="2" charset="2"/>
        <a:buChar char="§"/>
        <a:defRPr sz="2000" kern="1200">
          <a:solidFill>
            <a:schemeClr val="tx1"/>
          </a:solidFill>
          <a:latin typeface="+mn-lt"/>
          <a:ea typeface="+mn-ea"/>
          <a:cs typeface="+mn-cs"/>
        </a:defRPr>
      </a:lvl1pPr>
      <a:lvl2pPr marL="457200"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kern="1200">
          <a:solidFill>
            <a:schemeClr val="tx1"/>
          </a:solidFill>
          <a:latin typeface="+mn-lt"/>
          <a:ea typeface="+mn-ea"/>
          <a:cs typeface="+mn-cs"/>
        </a:defRPr>
      </a:lvl2pPr>
      <a:lvl3pPr marL="730250"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3pPr>
      <a:lvl4pPr marL="1004888"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4pPr>
      <a:lvl5pPr marL="1279525"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hamruyesh.com/how-to-become-a-machine-learning-engineer/" TargetMode="External"/><Relationship Id="rId2" Type="http://schemas.openxmlformats.org/officeDocument/2006/relationships/hyperlink" Target="https://hamruyesh.com/product/machine-learning-free-course-geron-book/" TargetMode="External"/><Relationship Id="rId1" Type="http://schemas.openxmlformats.org/officeDocument/2006/relationships/slideLayout" Target="../slideLayouts/slideLayout2.xml"/><Relationship Id="rId4" Type="http://schemas.openxmlformats.org/officeDocument/2006/relationships/hyperlink" Target="https://hamruyesh.com/product/what-is-the-analytical-history-of-artificial-intelligence-guide/"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158" name="Rectangle 110"/>
          <p:cNvSpPr>
            <a:spLocks noGrp="1" noChangeArrowheads="1"/>
          </p:cNvSpPr>
          <p:nvPr>
            <p:ph type="ctrTitle"/>
          </p:nvPr>
        </p:nvSpPr>
        <p:spPr>
          <a:xfrm>
            <a:off x="1258888" y="2420938"/>
            <a:ext cx="6769100" cy="544512"/>
          </a:xfrm>
        </p:spPr>
        <p:txBody>
          <a:bodyPr/>
          <a:lstStyle/>
          <a:p>
            <a:pPr algn="ctr" eaLnBrk="1" fontAlgn="auto" hangingPunct="1">
              <a:spcAft>
                <a:spcPts val="0"/>
              </a:spcAft>
              <a:defRPr/>
            </a:pPr>
            <a:r>
              <a:rPr lang="es-ES" altLang="en-US" sz="2400" b="1" i="1" dirty="0" err="1" smtClean="0">
                <a:solidFill>
                  <a:srgbClr val="025198"/>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Journal</a:t>
            </a:r>
            <a:r>
              <a:rPr lang="en-US" altLang="en-US" sz="2400" b="1" i="1" dirty="0" smtClean="0">
                <a:solidFill>
                  <a:srgbClr val="025198"/>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s-ES" altLang="en-US" sz="2400" b="1" i="1" dirty="0" err="1">
                <a:solidFill>
                  <a:srgbClr val="025198"/>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Watch</a:t>
            </a:r>
            <a:endParaRPr lang="es-ES" altLang="en-US" sz="2400" b="1" i="1" dirty="0">
              <a:solidFill>
                <a:srgbClr val="025198"/>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3798" y="332656"/>
            <a:ext cx="8064896" cy="1609725"/>
          </a:xfrm>
        </p:spPr>
        <p:txBody>
          <a:bodyPr>
            <a:noAutofit/>
          </a:bodyPr>
          <a:lstStyle/>
          <a:p>
            <a:pPr algn="ctr">
              <a:defRPr/>
            </a:pPr>
            <a:r>
              <a:rPr lang="en-US" sz="2400" dirty="0" smtClean="0">
                <a:latin typeface="Calibri" panose="020F0502020204030204" pitchFamily="34" charset="0"/>
                <a:cs typeface="Calibri" panose="020F0502020204030204" pitchFamily="34" charset="0"/>
              </a:rPr>
              <a:t>Clinical Features and Outcomes of Hospitalized Adult Patients With Breakthrough COVID-19 Infections:</a:t>
            </a:r>
            <a:br>
              <a:rPr lang="en-US" sz="2400" dirty="0" smtClean="0">
                <a:latin typeface="Calibri" panose="020F0502020204030204" pitchFamily="34" charset="0"/>
                <a:cs typeface="Calibri" panose="020F0502020204030204" pitchFamily="34" charset="0"/>
              </a:rPr>
            </a:br>
            <a:r>
              <a:rPr lang="en-US" sz="2400" dirty="0" smtClean="0">
                <a:latin typeface="Calibri" panose="020F0502020204030204" pitchFamily="34" charset="0"/>
                <a:cs typeface="Calibri" panose="020F0502020204030204" pitchFamily="34" charset="0"/>
              </a:rPr>
              <a:t> A Propensity-Score–Matched Observational Study</a:t>
            </a:r>
            <a:endParaRPr lang="en-US" sz="2400" dirty="0">
              <a:latin typeface="Calibri" panose="020F0502020204030204" pitchFamily="34" charset="0"/>
              <a:cs typeface="Calibri" panose="020F0502020204030204" pitchFamily="34" charset="0"/>
            </a:endParaRPr>
          </a:p>
        </p:txBody>
      </p:sp>
      <p:sp>
        <p:nvSpPr>
          <p:cNvPr id="15363" name="Content Placeholder 2"/>
          <p:cNvSpPr>
            <a:spLocks noGrp="1"/>
          </p:cNvSpPr>
          <p:nvPr>
            <p:ph idx="1"/>
          </p:nvPr>
        </p:nvSpPr>
        <p:spPr>
          <a:xfrm>
            <a:off x="250825" y="2120900"/>
            <a:ext cx="8497888" cy="4260850"/>
          </a:xfrm>
        </p:spPr>
        <p:txBody>
          <a:bodyPr/>
          <a:lstStyle/>
          <a:p>
            <a:pPr algn="just"/>
            <a:r>
              <a:rPr lang="en-US" altLang="en-US" sz="1600" b="1" smtClean="0">
                <a:latin typeface="Times New Roman" panose="02020603050405020304" pitchFamily="18" charset="0"/>
                <a:cs typeface="Times New Roman" panose="02020603050405020304" pitchFamily="18" charset="0"/>
              </a:rPr>
              <a:t>Abstract</a:t>
            </a:r>
          </a:p>
          <a:p>
            <a:pPr algn="just"/>
            <a:r>
              <a:rPr lang="en-US" altLang="en-US" sz="1600" smtClean="0">
                <a:latin typeface="Times New Roman" panose="02020603050405020304" pitchFamily="18" charset="0"/>
                <a:cs typeface="Times New Roman" panose="02020603050405020304" pitchFamily="18" charset="0"/>
              </a:rPr>
              <a:t>In this study, we aimed to evaluate the impact of vaccination on intensive care unit (ICU) admission and in-hospital mortality among breakthrough coronavirus disease 2019 (COVID-19) infections. A total of 3,351 adult patients hospitalized with COVID-19 in the Memorial Healthcare System (Hollywood, Florida) between June 1 and September 20, 2021, were included; 284 (8.5%) were fully vaccinated. A propensity-score–matched analysis was conducted to compare fully vaccinated patients with unvaccinated controls. Propensity scores were calculated on the basis of variables associated with vaccination status. A 1:1 matching ratio was applied using logistic regression models, ensuring balanced characteristics between the two groups. The matched samples were then subjected to multivariate analysis. Among breakthrough infections, vaccinated patients demonstrated lower incidences of ICU admission (10.3% vs. 16.4%; P = 0.042) and death (12.2% vs. 18.7%; P = 0.041) than the matched controls. Risk-adjusted multivariate analysis demonstrated a significant inverse association between vaccination and ICU admission (odds ratio = 0.52, 95% confidence interval: 0.31, 0.89; P = 0.019) as well as in-hospital mortality (odds ratio = 0.57, 95% confidence interval: 0.34, 0.94; P = 0.027). Vaccinated individuals experiencing breakthrough infections had significantly lower risks of ICU admission and in-hospital mortality. These findings highlight the benefits of COVID-19 vaccines in reducing severe outcomes among patients with breakthrough infections.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3" y="549275"/>
            <a:ext cx="7772400" cy="1000125"/>
          </a:xfrm>
        </p:spPr>
        <p:txBody>
          <a:bodyPr/>
          <a:lstStyle/>
          <a:p>
            <a:pPr algn="ctr" eaLnBrk="1" fontAlgn="auto" hangingPunct="1">
              <a:spcAft>
                <a:spcPts val="0"/>
              </a:spcAft>
              <a:defRPr/>
            </a:pPr>
            <a:r>
              <a:rPr lang="en-US" sz="3200" b="1" dirty="0">
                <a:solidFill>
                  <a:schemeClr val="accent1">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 Bayesian Mediation Analysis</a:t>
            </a:r>
          </a:p>
        </p:txBody>
      </p:sp>
      <p:sp>
        <p:nvSpPr>
          <p:cNvPr id="16387" name="Content Placeholder 2"/>
          <p:cNvSpPr>
            <a:spLocks noGrp="1"/>
          </p:cNvSpPr>
          <p:nvPr>
            <p:ph idx="1"/>
          </p:nvPr>
        </p:nvSpPr>
        <p:spPr>
          <a:xfrm>
            <a:off x="179388" y="1916113"/>
            <a:ext cx="8569325" cy="4051300"/>
          </a:xfrm>
        </p:spPr>
        <p:txBody>
          <a:bodyPr/>
          <a:lstStyle/>
          <a:p>
            <a:pPr algn="just" rtl="1" eaLnBrk="1" hangingPunct="1">
              <a:lnSpc>
                <a:spcPct val="150000"/>
              </a:lnSpc>
              <a:buFont typeface="Wingdings" panose="05000000000000000000" pitchFamily="2" charset="2"/>
              <a:buChar char="ü"/>
            </a:pPr>
            <a:r>
              <a:rPr lang="fa-IR" altLang="en-US" b="1" smtClean="0">
                <a:cs typeface="B Nazanin" panose="00000400000000000000" pitchFamily="2" charset="-78"/>
              </a:rPr>
              <a:t>تحلیل بیزی یک روش مدل‌سازی آماری است که برای پیش‌بینی و تحلیل داده‌ها استفاده می‌شود.</a:t>
            </a:r>
          </a:p>
          <a:p>
            <a:pPr algn="just" rtl="1" eaLnBrk="1" hangingPunct="1">
              <a:lnSpc>
                <a:spcPct val="150000"/>
              </a:lnSpc>
              <a:buFont typeface="Wingdings" panose="05000000000000000000" pitchFamily="2" charset="2"/>
              <a:buChar char="ü"/>
            </a:pPr>
            <a:r>
              <a:rPr lang="fa-IR" altLang="en-US" b="1" smtClean="0">
                <a:cs typeface="B Nazanin" panose="00000400000000000000" pitchFamily="2" charset="-78"/>
              </a:rPr>
              <a:t> در این روش، احتمال وقوع یک رویداد مشخص در آینده، با توجه به اطلاعات موجود در حال حاضر، محاسبه می‌شود.</a:t>
            </a:r>
          </a:p>
          <a:p>
            <a:pPr algn="just" rtl="1" eaLnBrk="1" hangingPunct="1">
              <a:lnSpc>
                <a:spcPct val="150000"/>
              </a:lnSpc>
              <a:buFont typeface="Wingdings" panose="05000000000000000000" pitchFamily="2" charset="2"/>
              <a:buChar char="ü"/>
            </a:pPr>
            <a:r>
              <a:rPr lang="fa-IR" altLang="en-US" b="1" smtClean="0">
                <a:cs typeface="B Nazanin" panose="00000400000000000000" pitchFamily="2" charset="-78"/>
              </a:rPr>
              <a:t> تحلیل بیزی بر مبنای قضیه بیز استوار است که بیانگر رابطه بین احتمال شرطی و احتمال پیشین است. </a:t>
            </a:r>
            <a:endParaRPr lang="en-US" altLang="en-US" b="1" smtClean="0">
              <a:cs typeface="B Nazanin" panose="00000400000000000000" pitchFamily="2" charset="-7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2212" y="260648"/>
            <a:ext cx="7772400" cy="1609725"/>
          </a:xfrm>
        </p:spPr>
        <p:txBody>
          <a:bodyPr>
            <a:noAutofit/>
          </a:bodyPr>
          <a:lstStyle/>
          <a:p>
            <a:pPr algn="ctr">
              <a:defRPr/>
            </a:pPr>
            <a:r>
              <a:rPr lang="en-US" sz="2800" dirty="0" smtClean="0">
                <a:latin typeface="Calibri" panose="020F0502020204030204" pitchFamily="34" charset="0"/>
                <a:cs typeface="Calibri" panose="020F0502020204030204" pitchFamily="34" charset="0"/>
              </a:rPr>
              <a:t>Prenatal Exposure to Opioids and Neurodevelopmental Disorders in Children: A Bayesian Mediation Analysis</a:t>
            </a:r>
            <a:endParaRPr lang="en-US" sz="2800" dirty="0">
              <a:latin typeface="Calibri" panose="020F0502020204030204" pitchFamily="34" charset="0"/>
              <a:cs typeface="Calibri" panose="020F0502020204030204" pitchFamily="34" charset="0"/>
            </a:endParaRPr>
          </a:p>
        </p:txBody>
      </p:sp>
      <p:sp>
        <p:nvSpPr>
          <p:cNvPr id="17411" name="Content Placeholder 2"/>
          <p:cNvSpPr>
            <a:spLocks noGrp="1"/>
          </p:cNvSpPr>
          <p:nvPr>
            <p:ph idx="1"/>
          </p:nvPr>
        </p:nvSpPr>
        <p:spPr>
          <a:xfrm>
            <a:off x="179388" y="1870075"/>
            <a:ext cx="8713787" cy="4051300"/>
          </a:xfrm>
        </p:spPr>
        <p:txBody>
          <a:bodyPr/>
          <a:lstStyle/>
          <a:p>
            <a:pPr algn="just"/>
            <a:r>
              <a:rPr lang="en-US" altLang="en-US" sz="1600" b="1" smtClean="0">
                <a:latin typeface="Times New Roman" panose="02020603050405020304" pitchFamily="18" charset="0"/>
                <a:cs typeface="Times New Roman" panose="02020603050405020304" pitchFamily="18" charset="0"/>
              </a:rPr>
              <a:t>Abstract</a:t>
            </a:r>
          </a:p>
          <a:p>
            <a:pPr algn="just"/>
            <a:r>
              <a:rPr lang="en-US" altLang="en-US" sz="1600" smtClean="0">
                <a:latin typeface="Times New Roman" panose="02020603050405020304" pitchFamily="18" charset="0"/>
                <a:cs typeface="Times New Roman" panose="02020603050405020304" pitchFamily="18" charset="0"/>
              </a:rPr>
              <a:t>This study explores natural direct and joint natural indirect effects (JNIE) of prenatal opioid exposure on neurodevelopmental disorders (NDDs) in children mediated through pregnancy complications, major and minor congenital malformations, and adverse neonatal outcomes, using Medicaid claims linked to vital statistics in Rhode Island, United States, 2008–2018. A Bayesian mediation analysis with elastic net shrinkage prior was developed to estimate mean time to NDD diagnosis ratio using posterior mean and 95% credible intervals (CrIs) from Markov chain Monte Carlo algorithms. Simulation studies showed desirable model performance. Of 11,176 eligible pregnancies, 332 had ≥2 dispensations of prescription opioids anytime during pregnancy, including 200 (1.8%) having ≥1 dispensation in the first trimester (T1), 169 (1.5%) in the second (T2), and 153 (1.4%) in the third (T3). A significant JNIE of opioid exposure was observed in each trimester (T1, JNIE = 0.97, 95% CrI: 0.95, 0.99; T2, JNIE = 0.97, 95% CrI: 0.95, 0.99; T3, JNIE = 0.96, 95% CrI: 0.94, 0.99). The proportion of JNIE in each trimester was 17.9% (T1), 22.4% (T2), and 56.3% (T3). In conclusion, adverse pregnancy and birth outcomes jointly mediated the association between prenatal opioid exposure and accelerated time to NDD diagnosis. The proportion of JNIE increased as the timing of opioid exposure approached delivery.</a:t>
            </a:r>
          </a:p>
          <a:p>
            <a:pPr algn="just"/>
            <a:endParaRPr lang="en-US" altLang="en-US" sz="160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476672"/>
            <a:ext cx="7772400" cy="1000152"/>
          </a:xfrm>
        </p:spPr>
        <p:txBody>
          <a:bodyPr/>
          <a:lstStyle/>
          <a:p>
            <a:pPr algn="ctr" eaLnBrk="1" fontAlgn="auto" hangingPunct="1">
              <a:spcAft>
                <a:spcPts val="0"/>
              </a:spcAft>
              <a:defRPr/>
            </a:pPr>
            <a:r>
              <a:rPr lang="en-US" b="1" dirty="0"/>
              <a:t> </a:t>
            </a:r>
            <a:r>
              <a:rPr lang="en-US" sz="3600" b="1" dirty="0">
                <a:solidFill>
                  <a:schemeClr val="accent1">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Meta-Regression Models </a:t>
            </a:r>
            <a:endParaRPr lang="en-US" sz="3600" dirty="0">
              <a:solidFill>
                <a:schemeClr val="accent1">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18435" name="Content Placeholder 2"/>
          <p:cNvSpPr>
            <a:spLocks noGrp="1"/>
          </p:cNvSpPr>
          <p:nvPr>
            <p:ph idx="1"/>
          </p:nvPr>
        </p:nvSpPr>
        <p:spPr>
          <a:xfrm>
            <a:off x="212725" y="1773238"/>
            <a:ext cx="8858250" cy="4049712"/>
          </a:xfrm>
        </p:spPr>
        <p:txBody>
          <a:bodyPr/>
          <a:lstStyle/>
          <a:p>
            <a:pPr algn="just" rtl="1" eaLnBrk="1" hangingPunct="1">
              <a:lnSpc>
                <a:spcPct val="150000"/>
              </a:lnSpc>
              <a:buFont typeface="Wingdings" panose="05000000000000000000" pitchFamily="2" charset="2"/>
              <a:buChar char="ü"/>
            </a:pPr>
            <a:r>
              <a:rPr lang="fa-IR" altLang="en-US" b="1" smtClean="0">
                <a:cs typeface="B Nazanin" panose="00000400000000000000" pitchFamily="2" charset="-78"/>
              </a:rPr>
              <a:t>متارگرسیون یک روش آماری است که می تواند به دنبال یک متاآنالیزمعمولی اجرا شود                       و می تواند به عنوان بسط آن در نظر گرفته شود.</a:t>
            </a:r>
          </a:p>
          <a:p>
            <a:pPr algn="just" rtl="1" eaLnBrk="1" hangingPunct="1">
              <a:lnSpc>
                <a:spcPct val="150000"/>
              </a:lnSpc>
              <a:buFont typeface="Wingdings" panose="05000000000000000000" pitchFamily="2" charset="2"/>
              <a:buChar char="ü"/>
            </a:pPr>
            <a:r>
              <a:rPr lang="fa-IR" altLang="en-US" b="1" smtClean="0">
                <a:cs typeface="B Nazanin" panose="00000400000000000000" pitchFamily="2" charset="-78"/>
              </a:rPr>
              <a:t>برای ارزیابی ناهمگنی بین مطالعات و عوامل ایجاد کننده آن در متاانالیز کاربرد دارد.</a:t>
            </a:r>
          </a:p>
          <a:p>
            <a:pPr algn="just" rtl="1" eaLnBrk="1" hangingPunct="1">
              <a:lnSpc>
                <a:spcPct val="150000"/>
              </a:lnSpc>
              <a:buFont typeface="Wingdings" panose="05000000000000000000" pitchFamily="2" charset="2"/>
              <a:buChar char="ü"/>
            </a:pPr>
            <a:r>
              <a:rPr lang="fa-IR" altLang="en-US" b="1" smtClean="0">
                <a:cs typeface="B Nazanin" panose="00000400000000000000" pitchFamily="2" charset="-78"/>
              </a:rPr>
              <a:t>انجام متارگرسیون در مطالعات مروری ساختارمند و متاآنالیز با هدف بررسی رابطه اثر تجمعی مشاهده شده با حداقل یکی از ویژگی های  مطالعات اولیه نیز صورت می گیرد. </a:t>
            </a:r>
          </a:p>
          <a:p>
            <a:pPr algn="just" rtl="1" eaLnBrk="1" hangingPunct="1">
              <a:lnSpc>
                <a:spcPct val="150000"/>
              </a:lnSpc>
              <a:buFont typeface="Wingdings" panose="05000000000000000000" pitchFamily="2" charset="2"/>
              <a:buChar char="ü"/>
            </a:pPr>
            <a:r>
              <a:rPr lang="fa-IR" altLang="en-US" b="1" smtClean="0">
                <a:cs typeface="B Nazanin" panose="00000400000000000000" pitchFamily="2" charset="-78"/>
              </a:rPr>
              <a:t>گاهی اوقات هدف از متارگرسیون بررسی رابطه بین اثر تجمعی و میانگین  ویژگی های افراد در مطالعات وارد شده به متاآنالیز است.</a:t>
            </a:r>
          </a:p>
          <a:p>
            <a:pPr algn="just" rtl="1" eaLnBrk="1" hangingPunct="1">
              <a:lnSpc>
                <a:spcPct val="150000"/>
              </a:lnSpc>
              <a:buFont typeface="Wingdings" panose="05000000000000000000" pitchFamily="2" charset="2"/>
              <a:buChar char="ü"/>
            </a:pPr>
            <a:endParaRPr lang="fa-IR" altLang="en-US" b="1" smtClean="0">
              <a:cs typeface="B Nazanin" panose="00000400000000000000" pitchFamily="2" charset="-78"/>
            </a:endParaRPr>
          </a:p>
          <a:p>
            <a:pPr algn="just" rtl="1" eaLnBrk="1" hangingPunct="1">
              <a:lnSpc>
                <a:spcPct val="150000"/>
              </a:lnSpc>
              <a:buFont typeface="Wingdings" panose="05000000000000000000" pitchFamily="2" charset="2"/>
              <a:buChar char="ü"/>
            </a:pPr>
            <a:endParaRPr lang="en-US" altLang="en-US" b="1" smtClean="0">
              <a:cs typeface="B Nazanin" panose="00000400000000000000" pitchFamily="2" charset="-78"/>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84189"/>
            <a:ext cx="8208912" cy="1288628"/>
          </a:xfrm>
        </p:spPr>
        <p:txBody>
          <a:bodyPr>
            <a:noAutofit/>
          </a:bodyPr>
          <a:lstStyle/>
          <a:p>
            <a:pPr algn="ctr">
              <a:defRPr/>
            </a:pPr>
            <a:r>
              <a:rPr lang="en-US" sz="2800" b="1" dirty="0">
                <a:latin typeface="Calibri" panose="020F0502020204030204" pitchFamily="34" charset="0"/>
                <a:cs typeface="Calibri" panose="020F0502020204030204" pitchFamily="34" charset="0"/>
              </a:rPr>
              <a:t>Evidence Synthesis for Complex Interventions Using Meta-Regression Models</a:t>
            </a:r>
            <a:endParaRPr lang="en-US" sz="2800" dirty="0">
              <a:latin typeface="Calibri" panose="020F0502020204030204" pitchFamily="34" charset="0"/>
              <a:cs typeface="Calibri" panose="020F0502020204030204" pitchFamily="34" charset="0"/>
            </a:endParaRPr>
          </a:p>
        </p:txBody>
      </p:sp>
      <p:sp>
        <p:nvSpPr>
          <p:cNvPr id="19459" name="Content Placeholder 2"/>
          <p:cNvSpPr>
            <a:spLocks noGrp="1"/>
          </p:cNvSpPr>
          <p:nvPr>
            <p:ph idx="1"/>
          </p:nvPr>
        </p:nvSpPr>
        <p:spPr>
          <a:xfrm>
            <a:off x="614363" y="1989138"/>
            <a:ext cx="7772400" cy="4051300"/>
          </a:xfrm>
        </p:spPr>
        <p:txBody>
          <a:bodyPr/>
          <a:lstStyle/>
          <a:p>
            <a:pPr algn="just"/>
            <a:r>
              <a:rPr lang="en-US" altLang="en-US" sz="1600" b="1" smtClean="0">
                <a:latin typeface="Times New Roman" panose="02020603050405020304" pitchFamily="18" charset="0"/>
                <a:cs typeface="Times New Roman" panose="02020603050405020304" pitchFamily="18" charset="0"/>
              </a:rPr>
              <a:t>Abstract</a:t>
            </a:r>
          </a:p>
          <a:p>
            <a:pPr algn="just"/>
            <a:r>
              <a:rPr lang="en-US" altLang="en-US" sz="1600" smtClean="0">
                <a:latin typeface="Times New Roman" panose="02020603050405020304" pitchFamily="18" charset="0"/>
                <a:cs typeface="Times New Roman" panose="02020603050405020304" pitchFamily="18" charset="0"/>
              </a:rPr>
              <a:t>A goal of evidence synthesis for trials of complex interventions is to inform the design or implementation of novel versions of complex interventions by predicting expected outcomes with each intervention version. Conventional aggregate data meta-analyses of studies comparing complex interventions have limited ability to provide such information. We argue that evidence synthesis for trials of complex interventions should forgo aspirations of estimating causal effects and instead model the response surface of study results to 1) summarize the available evidence and 2) predict the average outcomes of future studies or in new settings. We illustrate this modeling approach using data from a systematic review of diabetes quality improvement (QI) interventions involving at least 1 of 12 QI strategy components. We specify a series of meta-regression models to assess the association of specific components with the posttreatment outcome mean and compare the results to conventional meta-analysis approaches. Compared with conventional approaches, modeling the response surface of study results can better reflect the associations between intervention components and study characteristics with the posttreatment outcome mean. Modeling study results using a response surface approach offers a useful and feasible goal for evidence synthesis of complex interventions that rely on aggregate data.</a:t>
            </a:r>
          </a:p>
          <a:p>
            <a:pPr algn="just"/>
            <a:endParaRPr lang="en-US" altLang="en-US" sz="160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684213" y="1844675"/>
            <a:ext cx="7772400" cy="3168650"/>
          </a:xfrm>
          <a:blipFill>
            <a:blip r:embed="rId2"/>
            <a:tile tx="0" ty="0" sx="100000" sy="100000" flip="none" algn="tl"/>
          </a:blipFill>
        </p:spPr>
        <p:txBody>
          <a:bodyPr/>
          <a:lstStyle/>
          <a:p>
            <a:pPr algn="ctr" eaLnBrk="1" fontAlgn="auto" hangingPunct="1">
              <a:spcAft>
                <a:spcPts val="0"/>
              </a:spcAft>
              <a:defRPr/>
            </a:pPr>
            <a:r>
              <a:rPr lang="en-US" altLang="en-US" b="1" dirty="0" smtClean="0">
                <a:solidFill>
                  <a:schemeClr val="accent1">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Issue 3</a:t>
            </a:r>
            <a:endParaRPr lang="en-US" altLang="en-US" b="1" dirty="0">
              <a:solidFill>
                <a:schemeClr val="accent1">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188" y="836613"/>
            <a:ext cx="7772400" cy="928687"/>
          </a:xfrm>
        </p:spPr>
        <p:txBody>
          <a:bodyPr/>
          <a:lstStyle/>
          <a:p>
            <a:pPr algn="ctr" eaLnBrk="1" fontAlgn="auto" hangingPunct="1">
              <a:spcAft>
                <a:spcPts val="0"/>
              </a:spcAft>
              <a:defRPr/>
            </a:pPr>
            <a:r>
              <a:rPr lang="en-US" sz="32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Segmented Regression Analysis</a:t>
            </a:r>
          </a:p>
        </p:txBody>
      </p:sp>
      <p:sp>
        <p:nvSpPr>
          <p:cNvPr id="21507" name="Content Placeholder 2"/>
          <p:cNvSpPr>
            <a:spLocks noGrp="1"/>
          </p:cNvSpPr>
          <p:nvPr>
            <p:ph idx="1"/>
          </p:nvPr>
        </p:nvSpPr>
        <p:spPr>
          <a:xfrm>
            <a:off x="395288" y="2420938"/>
            <a:ext cx="8351837" cy="1655762"/>
          </a:xfrm>
        </p:spPr>
        <p:txBody>
          <a:bodyPr/>
          <a:lstStyle/>
          <a:p>
            <a:pPr algn="just" rtl="1" eaLnBrk="1" hangingPunct="1">
              <a:lnSpc>
                <a:spcPct val="150000"/>
              </a:lnSpc>
              <a:buFont typeface="Wingdings" panose="05000000000000000000" pitchFamily="2" charset="2"/>
              <a:buChar char="ü"/>
            </a:pPr>
            <a:r>
              <a:rPr lang="fa-IR" altLang="en-US" sz="2400" b="1" smtClean="0">
                <a:cs typeface="B Nazanin" panose="00000400000000000000" pitchFamily="2" charset="-78"/>
              </a:rPr>
              <a:t>روشی در تحلیل رگرسیون است که در آن متغیر مستقل به بازه‌ها تقسیم می‌شود و یک قطعه خط جداگانه برای هر بازه مناسب است.</a:t>
            </a:r>
            <a:endParaRPr lang="en-US" altLang="en-US" sz="2400" b="1" smtClean="0">
              <a:cs typeface="B Nazanin" panose="00000400000000000000" pitchFamily="2" charset="-78"/>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9796" y="95988"/>
            <a:ext cx="7772400" cy="1609725"/>
          </a:xfrm>
        </p:spPr>
        <p:txBody>
          <a:bodyPr/>
          <a:lstStyle/>
          <a:p>
            <a:pPr algn="ctr">
              <a:defRPr/>
            </a:pPr>
            <a:r>
              <a:rPr lang="en-US" sz="2800" dirty="0" smtClean="0">
                <a:latin typeface="Calibri" panose="020F0502020204030204" pitchFamily="34" charset="0"/>
                <a:cs typeface="Calibri" panose="020F0502020204030204" pitchFamily="34" charset="0"/>
              </a:rPr>
              <a:t>A Segmented Regression Analysis of Household Income and Recurrent Falls Among Adults in a National Cohort Study</a:t>
            </a:r>
            <a:endParaRPr lang="en-US" sz="2800" dirty="0">
              <a:latin typeface="Calibri" panose="020F0502020204030204" pitchFamily="34" charset="0"/>
              <a:cs typeface="Calibri" panose="020F0502020204030204" pitchFamily="34" charset="0"/>
            </a:endParaRPr>
          </a:p>
        </p:txBody>
      </p:sp>
      <p:sp>
        <p:nvSpPr>
          <p:cNvPr id="22531" name="Content Placeholder 2"/>
          <p:cNvSpPr>
            <a:spLocks noGrp="1"/>
          </p:cNvSpPr>
          <p:nvPr>
            <p:ph idx="1"/>
          </p:nvPr>
        </p:nvSpPr>
        <p:spPr>
          <a:xfrm>
            <a:off x="107950" y="1700213"/>
            <a:ext cx="8856663" cy="4392612"/>
          </a:xfrm>
        </p:spPr>
        <p:txBody>
          <a:bodyPr/>
          <a:lstStyle/>
          <a:p>
            <a:pPr algn="just"/>
            <a:r>
              <a:rPr lang="en-US" altLang="en-US" sz="1600" b="1" smtClean="0">
                <a:latin typeface="Times New Roman" panose="02020603050405020304" pitchFamily="18" charset="0"/>
                <a:cs typeface="Times New Roman" panose="02020603050405020304" pitchFamily="18" charset="0"/>
              </a:rPr>
              <a:t>Abstract</a:t>
            </a:r>
          </a:p>
          <a:p>
            <a:pPr algn="just"/>
            <a:r>
              <a:rPr lang="en-US" altLang="en-US" sz="1600" smtClean="0">
                <a:latin typeface="Times New Roman" panose="02020603050405020304" pitchFamily="18" charset="0"/>
                <a:cs typeface="Times New Roman" panose="02020603050405020304" pitchFamily="18" charset="0"/>
              </a:rPr>
              <a:t>Falls can have life-altering consequences for older adults, including extended recovery periods and compromised independence. Higher household income may mitigate the risk of falls by providing financial resources for mobility tools, remediation of environmental hazards, and needed supports, or it may buffer the impact of an initial fall on subsequent risk through improved assistance and care. Household income has not had a consistently observed association with falls in older adults; however, a segmented association may exist such that associations are attenuated above a certain income threshold. In this study, we utilized segmented negative binomial regression analysis to examine the association between household income and recurrent falls among 2,302 participants in the Reasons for Geographic and Racial Differences in Stroke (REGARDS) Study recruited between 2003 and 2007. Income-fall association segments separated by changes in slope were considered. Model results indicated a 2-segment association between household income and recurrent falls in the past year. In the range below the breakpoint, household income was negatively associated with the rate of recurrent falls across all age groups examined; in a higher income range (from $20,000–$49,999 to ≥$150,000), the association was attenuated (weaker negative trend) or reversed (positive trend). These findings point to potential benefits of ensuring that incomes for lower-income adults exceed the threshold needed to confer a reduced risk of recurrent falls.</a:t>
            </a:r>
          </a:p>
          <a:p>
            <a:pPr algn="just"/>
            <a:endParaRPr lang="en-US" altLang="en-US" sz="160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684213" y="1844675"/>
            <a:ext cx="7772400" cy="3168650"/>
          </a:xfrm>
          <a:blipFill>
            <a:blip r:embed="rId2"/>
            <a:tile tx="0" ty="0" sx="100000" sy="100000" flip="none" algn="tl"/>
          </a:blipFill>
        </p:spPr>
        <p:txBody>
          <a:bodyPr/>
          <a:lstStyle/>
          <a:p>
            <a:pPr algn="ctr" eaLnBrk="1" fontAlgn="auto" hangingPunct="1">
              <a:spcAft>
                <a:spcPts val="0"/>
              </a:spcAft>
              <a:defRPr/>
            </a:pPr>
            <a:r>
              <a:rPr lang="en-US" altLang="en-US" b="1" dirty="0" smtClean="0">
                <a:solidFill>
                  <a:schemeClr val="accent1">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Issue 4</a:t>
            </a:r>
            <a:endParaRPr lang="en-US" altLang="en-US" b="1" dirty="0">
              <a:solidFill>
                <a:schemeClr val="accent1">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188" y="115888"/>
            <a:ext cx="7772400" cy="1609725"/>
          </a:xfrm>
        </p:spPr>
        <p:txBody>
          <a:bodyPr/>
          <a:lstStyle/>
          <a:p>
            <a:pPr algn="ctr" eaLnBrk="1" hangingPunct="1">
              <a:defRPr/>
            </a:pPr>
            <a:r>
              <a:rPr lang="en-US" sz="4000" b="1" dirty="0" smtClean="0">
                <a:solidFill>
                  <a:schemeClr val="accent1">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G-estimation</a:t>
            </a:r>
            <a:r>
              <a:rPr lang="en-US" sz="4000" b="1" dirty="0">
                <a:solidFill>
                  <a:schemeClr val="accent1">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p>
        </p:txBody>
      </p:sp>
      <p:sp>
        <p:nvSpPr>
          <p:cNvPr id="24579" name="Content Placeholder 2"/>
          <p:cNvSpPr>
            <a:spLocks noGrp="1"/>
          </p:cNvSpPr>
          <p:nvPr>
            <p:ph idx="1"/>
          </p:nvPr>
        </p:nvSpPr>
        <p:spPr>
          <a:xfrm>
            <a:off x="177800" y="1744663"/>
            <a:ext cx="8640763" cy="4051300"/>
          </a:xfrm>
        </p:spPr>
        <p:txBody>
          <a:bodyPr/>
          <a:lstStyle/>
          <a:p>
            <a:pPr algn="just" rtl="1" eaLnBrk="1" hangingPunct="1">
              <a:lnSpc>
                <a:spcPct val="200000"/>
              </a:lnSpc>
              <a:buFont typeface="Wingdings" panose="05000000000000000000" pitchFamily="2" charset="2"/>
              <a:buChar char="ü"/>
            </a:pPr>
            <a:r>
              <a:rPr lang="fa-IR" altLang="en-US" b="1" smtClean="0">
                <a:cs typeface="B Nazanin" panose="00000400000000000000" pitchFamily="2" charset="-78"/>
              </a:rPr>
              <a:t>یک تکنیک مبتنی بر استنتاج علّی تثبیت شده برای ارزیابی اثرات یک درمان با تغییر زمان در حضور مخدوش‌کننده‌های وابسته به زمان یا وابسته به درمان است.</a:t>
            </a:r>
            <a:endParaRPr lang="en-US" altLang="en-US" b="1" smtClean="0">
              <a:cs typeface="B Nazanin" panose="00000400000000000000" pitchFamily="2" charset="-78"/>
            </a:endParaRPr>
          </a:p>
          <a:p>
            <a:pPr algn="just" rtl="1" eaLnBrk="1" hangingPunct="1">
              <a:lnSpc>
                <a:spcPct val="200000"/>
              </a:lnSpc>
              <a:buFont typeface="Wingdings" panose="05000000000000000000" pitchFamily="2" charset="2"/>
              <a:buChar char="ü"/>
            </a:pPr>
            <a:r>
              <a:rPr lang="fa-IR" altLang="en-US" b="1" smtClean="0">
                <a:cs typeface="B Nazanin" panose="00000400000000000000" pitchFamily="2" charset="-78"/>
              </a:rPr>
              <a:t>این یکی از دسته وسیعی از روش‌های</a:t>
            </a:r>
            <a:r>
              <a:rPr lang="en-US" altLang="en-US" b="1" smtClean="0">
                <a:cs typeface="B Nazanin" panose="00000400000000000000" pitchFamily="2" charset="-78"/>
              </a:rPr>
              <a:t>G</a:t>
            </a:r>
            <a:r>
              <a:rPr lang="fa-IR" altLang="en-US" b="1" smtClean="0">
                <a:cs typeface="B Nazanin" panose="00000400000000000000" pitchFamily="2" charset="-78"/>
              </a:rPr>
              <a:t> </a:t>
            </a:r>
            <a:r>
              <a:rPr lang="en-US" altLang="en-US" b="1" smtClean="0">
                <a:cs typeface="B Nazanin" panose="00000400000000000000" pitchFamily="2" charset="-78"/>
              </a:rPr>
              <a:t> </a:t>
            </a:r>
            <a:r>
              <a:rPr lang="fa-IR" altLang="en-US" b="1" smtClean="0">
                <a:cs typeface="B Nazanin" panose="00000400000000000000" pitchFamily="2" charset="-78"/>
              </a:rPr>
              <a:t>است که توسط جیمز رابینز توسعه یافته است، با ریشه‌های عمیق در تحقیقات استنتاج علّی، و به طور گسترده در آمار زیستی، اپیدمیولوژی و علوم پزشکی استفاده می‌شود.</a:t>
            </a:r>
            <a:endParaRPr lang="en-US" altLang="en-US" b="1" smtClean="0">
              <a:cs typeface="B Nazanin" panose="00000400000000000000" pitchFamily="2" charset="-7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6311900" y="2060575"/>
            <a:ext cx="2843213" cy="2447925"/>
          </a:xfrm>
        </p:spPr>
        <p:txBody>
          <a:bodyPr/>
          <a:lstStyle/>
          <a:p>
            <a:pPr algn="ctr">
              <a:defRPr/>
            </a:pPr>
            <a:r>
              <a:rPr lang="es-ES" altLang="en-US" sz="3200" b="1" i="1" dirty="0">
                <a:solidFill>
                  <a:srgbClr val="025198"/>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American </a:t>
            </a:r>
            <a:endParaRPr lang="es-ES" altLang="en-US" sz="3200" b="1" i="1" dirty="0" smtClean="0">
              <a:solidFill>
                <a:srgbClr val="025198"/>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defRPr/>
            </a:pPr>
            <a:r>
              <a:rPr lang="es-ES" altLang="en-US" sz="3200" b="1" i="1" dirty="0" err="1" smtClean="0">
                <a:solidFill>
                  <a:srgbClr val="025198"/>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journal</a:t>
            </a:r>
            <a:r>
              <a:rPr lang="es-ES" altLang="en-US" sz="3200" b="1" i="1" dirty="0" smtClean="0">
                <a:solidFill>
                  <a:srgbClr val="025198"/>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p>
          <a:p>
            <a:pPr algn="ctr">
              <a:defRPr/>
            </a:pPr>
            <a:r>
              <a:rPr lang="es-ES" altLang="en-US" sz="3200" b="1" i="1" dirty="0" smtClean="0">
                <a:solidFill>
                  <a:srgbClr val="025198"/>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of </a:t>
            </a:r>
            <a:r>
              <a:rPr lang="es-ES" altLang="en-US" sz="3200" b="1" i="1" dirty="0">
                <a:solidFill>
                  <a:srgbClr val="025198"/>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epidemiology</a:t>
            </a:r>
            <a:endParaRPr lang="en-US" sz="2800" dirty="0"/>
          </a:p>
        </p:txBody>
      </p:sp>
      <p:sp>
        <p:nvSpPr>
          <p:cNvPr id="7171" name="Rectangle 4"/>
          <p:cNvSpPr>
            <a:spLocks noChangeArrowheads="1"/>
          </p:cNvSpPr>
          <p:nvPr/>
        </p:nvSpPr>
        <p:spPr bwMode="auto">
          <a:xfrm>
            <a:off x="0" y="476250"/>
            <a:ext cx="6227763"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Rockwell" panose="02060603020205020403" pitchFamily="18" charset="0"/>
              </a:defRPr>
            </a:lvl1pPr>
            <a:lvl2pPr marL="742950" indent="-285750">
              <a:defRPr>
                <a:solidFill>
                  <a:schemeClr val="tx1"/>
                </a:solidFill>
                <a:latin typeface="Rockwell" panose="02060603020205020403" pitchFamily="18" charset="0"/>
              </a:defRPr>
            </a:lvl2pPr>
            <a:lvl3pPr marL="1143000" indent="-228600">
              <a:defRPr>
                <a:solidFill>
                  <a:schemeClr val="tx1"/>
                </a:solidFill>
                <a:latin typeface="Rockwell" panose="02060603020205020403" pitchFamily="18" charset="0"/>
              </a:defRPr>
            </a:lvl3pPr>
            <a:lvl4pPr marL="1600200" indent="-228600">
              <a:defRPr>
                <a:solidFill>
                  <a:schemeClr val="tx1"/>
                </a:solidFill>
                <a:latin typeface="Rockwell" panose="02060603020205020403" pitchFamily="18" charset="0"/>
              </a:defRPr>
            </a:lvl4pPr>
            <a:lvl5pPr marL="2057400" indent="-228600">
              <a:defRPr>
                <a:solidFill>
                  <a:schemeClr val="tx1"/>
                </a:solidFill>
                <a:latin typeface="Rockwell" panose="02060603020205020403" pitchFamily="18" charset="0"/>
              </a:defRPr>
            </a:lvl5pPr>
            <a:lvl6pPr marL="2514600" indent="-228600" defTabSz="457200" eaLnBrk="0" fontAlgn="base" hangingPunct="0">
              <a:spcBef>
                <a:spcPct val="0"/>
              </a:spcBef>
              <a:spcAft>
                <a:spcPct val="0"/>
              </a:spcAft>
              <a:defRPr>
                <a:solidFill>
                  <a:schemeClr val="tx1"/>
                </a:solidFill>
                <a:latin typeface="Rockwell" panose="02060603020205020403" pitchFamily="18" charset="0"/>
              </a:defRPr>
            </a:lvl6pPr>
            <a:lvl7pPr marL="2971800" indent="-228600" defTabSz="457200" eaLnBrk="0" fontAlgn="base" hangingPunct="0">
              <a:spcBef>
                <a:spcPct val="0"/>
              </a:spcBef>
              <a:spcAft>
                <a:spcPct val="0"/>
              </a:spcAft>
              <a:defRPr>
                <a:solidFill>
                  <a:schemeClr val="tx1"/>
                </a:solidFill>
                <a:latin typeface="Rockwell" panose="02060603020205020403" pitchFamily="18" charset="0"/>
              </a:defRPr>
            </a:lvl7pPr>
            <a:lvl8pPr marL="3429000" indent="-228600" defTabSz="457200" eaLnBrk="0" fontAlgn="base" hangingPunct="0">
              <a:spcBef>
                <a:spcPct val="0"/>
              </a:spcBef>
              <a:spcAft>
                <a:spcPct val="0"/>
              </a:spcAft>
              <a:defRPr>
                <a:solidFill>
                  <a:schemeClr val="tx1"/>
                </a:solidFill>
                <a:latin typeface="Rockwell" panose="02060603020205020403" pitchFamily="18" charset="0"/>
              </a:defRPr>
            </a:lvl8pPr>
            <a:lvl9pPr marL="3886200" indent="-228600" defTabSz="457200" eaLnBrk="0" fontAlgn="base" hangingPunct="0">
              <a:spcBef>
                <a:spcPct val="0"/>
              </a:spcBef>
              <a:spcAft>
                <a:spcPct val="0"/>
              </a:spcAft>
              <a:defRPr>
                <a:solidFill>
                  <a:schemeClr val="tx1"/>
                </a:solidFill>
                <a:latin typeface="Rockwell" panose="02060603020205020403" pitchFamily="18" charset="0"/>
              </a:defRPr>
            </a:lvl9pPr>
          </a:lstStyle>
          <a:p>
            <a:pPr algn="just"/>
            <a:r>
              <a:rPr lang="en-US" altLang="en-US">
                <a:latin typeface="Calibri" panose="020F0502020204030204" pitchFamily="34" charset="0"/>
                <a:cs typeface="Calibri" panose="020F0502020204030204" pitchFamily="34" charset="0"/>
              </a:rPr>
              <a:t>The American Journal of Epidemiology is the oldest and one of the premier epidemiologic journals devoted to the publication of empirical research findings, opinion pieces, and methodological developments in the field of epidemiologic research.</a:t>
            </a:r>
          </a:p>
        </p:txBody>
      </p:sp>
      <p:graphicFrame>
        <p:nvGraphicFramePr>
          <p:cNvPr id="6" name="Table 5"/>
          <p:cNvGraphicFramePr>
            <a:graphicFrameLocks noGrp="1"/>
          </p:cNvGraphicFramePr>
          <p:nvPr/>
        </p:nvGraphicFramePr>
        <p:xfrm>
          <a:off x="1014413" y="2060575"/>
          <a:ext cx="4198938" cy="4139844"/>
        </p:xfrm>
        <a:graphic>
          <a:graphicData uri="http://schemas.openxmlformats.org/drawingml/2006/table">
            <a:tbl>
              <a:tblPr/>
              <a:tblGrid>
                <a:gridCol w="1399646">
                  <a:extLst>
                    <a:ext uri="{9D8B030D-6E8A-4147-A177-3AD203B41FA5}">
                      <a16:colId xmlns:a16="http://schemas.microsoft.com/office/drawing/2014/main" val="3170415341"/>
                    </a:ext>
                  </a:extLst>
                </a:gridCol>
                <a:gridCol w="1399646">
                  <a:extLst>
                    <a:ext uri="{9D8B030D-6E8A-4147-A177-3AD203B41FA5}">
                      <a16:colId xmlns:a16="http://schemas.microsoft.com/office/drawing/2014/main" val="1720259757"/>
                    </a:ext>
                  </a:extLst>
                </a:gridCol>
                <a:gridCol w="1399646">
                  <a:extLst>
                    <a:ext uri="{9D8B030D-6E8A-4147-A177-3AD203B41FA5}">
                      <a16:colId xmlns:a16="http://schemas.microsoft.com/office/drawing/2014/main" val="1705027216"/>
                    </a:ext>
                  </a:extLst>
                </a:gridCol>
              </a:tblGrid>
              <a:tr h="505377">
                <a:tc>
                  <a:txBody>
                    <a:bodyPr/>
                    <a:lstStyle/>
                    <a:p>
                      <a:pPr algn="l" fontAlgn="base"/>
                      <a:r>
                        <a:rPr lang="en-US" sz="1000" b="1">
                          <a:effectLst/>
                          <a:latin typeface="inherit"/>
                        </a:rPr>
                        <a:t>Year</a:t>
                      </a:r>
                    </a:p>
                  </a:txBody>
                  <a:tcPr marL="49399" marR="49399" marT="24708" marB="24708" anchor="ctr">
                    <a:lnL>
                      <a:noFill/>
                    </a:lnL>
                    <a:lnR>
                      <a:noFill/>
                    </a:lnR>
                    <a:lnT w="7620" cap="flat" cmpd="sng" algn="ctr">
                      <a:solidFill>
                        <a:srgbClr val="A032C6"/>
                      </a:solidFill>
                      <a:prstDash val="solid"/>
                      <a:round/>
                      <a:headEnd type="none" w="med" len="med"/>
                      <a:tailEnd type="none" w="med" len="med"/>
                    </a:lnT>
                    <a:lnB w="7620" cap="flat" cmpd="sng" algn="ctr">
                      <a:solidFill>
                        <a:srgbClr val="0032C6"/>
                      </a:solidFill>
                      <a:prstDash val="solid"/>
                      <a:round/>
                      <a:headEnd type="none" w="med" len="med"/>
                      <a:tailEnd type="none" w="med" len="med"/>
                    </a:lnB>
                    <a:solidFill>
                      <a:srgbClr val="F2F5F9"/>
                    </a:solidFill>
                  </a:tcPr>
                </a:tc>
                <a:tc>
                  <a:txBody>
                    <a:bodyPr/>
                    <a:lstStyle/>
                    <a:p>
                      <a:pPr algn="l" fontAlgn="base"/>
                      <a:r>
                        <a:rPr lang="en-US" sz="1000" b="1" dirty="0">
                          <a:effectLst/>
                          <a:latin typeface="inherit"/>
                        </a:rPr>
                        <a:t>Impact Factor</a:t>
                      </a:r>
                    </a:p>
                  </a:txBody>
                  <a:tcPr marL="49399" marR="49399" marT="24708" marB="24708" anchor="ctr">
                    <a:lnL>
                      <a:noFill/>
                    </a:lnL>
                    <a:lnR>
                      <a:noFill/>
                    </a:lnR>
                    <a:lnT w="7620" cap="flat" cmpd="sng" algn="ctr">
                      <a:solidFill>
                        <a:srgbClr val="A032C6"/>
                      </a:solidFill>
                      <a:prstDash val="solid"/>
                      <a:round/>
                      <a:headEnd type="none" w="med" len="med"/>
                      <a:tailEnd type="none" w="med" len="med"/>
                    </a:lnT>
                    <a:lnB w="7620" cap="flat" cmpd="sng" algn="ctr">
                      <a:solidFill>
                        <a:srgbClr val="0032C6"/>
                      </a:solidFill>
                      <a:prstDash val="solid"/>
                      <a:round/>
                      <a:headEnd type="none" w="med" len="med"/>
                      <a:tailEnd type="none" w="med" len="med"/>
                    </a:lnB>
                    <a:solidFill>
                      <a:srgbClr val="F2F5F9"/>
                    </a:solidFill>
                  </a:tcPr>
                </a:tc>
                <a:tc>
                  <a:txBody>
                    <a:bodyPr/>
                    <a:lstStyle/>
                    <a:p>
                      <a:pPr algn="l" fontAlgn="base"/>
                      <a:r>
                        <a:rPr lang="en-US" sz="1000" b="1">
                          <a:effectLst/>
                          <a:latin typeface="inherit"/>
                        </a:rPr>
                        <a:t>Si: Public, Environmental &amp; Occupational Health</a:t>
                      </a:r>
                    </a:p>
                  </a:txBody>
                  <a:tcPr marL="49399" marR="49399" marT="24708" marB="24708" anchor="ctr">
                    <a:lnL>
                      <a:noFill/>
                    </a:lnL>
                    <a:lnR>
                      <a:noFill/>
                    </a:lnR>
                    <a:lnT w="7620" cap="flat" cmpd="sng" algn="ctr">
                      <a:solidFill>
                        <a:srgbClr val="A032C6"/>
                      </a:solidFill>
                      <a:prstDash val="solid"/>
                      <a:round/>
                      <a:headEnd type="none" w="med" len="med"/>
                      <a:tailEnd type="none" w="med" len="med"/>
                    </a:lnT>
                    <a:lnB w="7620" cap="flat" cmpd="sng" algn="ctr">
                      <a:solidFill>
                        <a:srgbClr val="0032C6"/>
                      </a:solidFill>
                      <a:prstDash val="solid"/>
                      <a:round/>
                      <a:headEnd type="none" w="med" len="med"/>
                      <a:tailEnd type="none" w="med" len="med"/>
                    </a:lnB>
                    <a:solidFill>
                      <a:srgbClr val="F2F5F9"/>
                    </a:solidFill>
                  </a:tcPr>
                </a:tc>
                <a:extLst>
                  <a:ext uri="{0D108BD9-81ED-4DB2-BD59-A6C34878D82A}">
                    <a16:rowId xmlns:a16="http://schemas.microsoft.com/office/drawing/2014/main" val="3342905516"/>
                  </a:ext>
                </a:extLst>
              </a:tr>
              <a:tr h="201846">
                <a:tc>
                  <a:txBody>
                    <a:bodyPr/>
                    <a:lstStyle/>
                    <a:p>
                      <a:pPr algn="l" fontAlgn="base"/>
                      <a:r>
                        <a:rPr lang="en-US" sz="1000">
                          <a:effectLst/>
                          <a:latin typeface="inherit"/>
                        </a:rPr>
                        <a:t>2023</a:t>
                      </a:r>
                    </a:p>
                  </a:txBody>
                  <a:tcPr marL="49399" marR="49399" marT="24708" marB="24708" anchor="ctr">
                    <a:lnL>
                      <a:noFill/>
                    </a:lnL>
                    <a:lnR>
                      <a:noFill/>
                    </a:lnR>
                    <a:lnT w="7620" cap="flat" cmpd="sng" algn="ctr">
                      <a:solidFill>
                        <a:srgbClr val="0032C6"/>
                      </a:solidFill>
                      <a:prstDash val="solid"/>
                      <a:round/>
                      <a:headEnd type="none" w="med" len="med"/>
                      <a:tailEnd type="none" w="med" len="med"/>
                    </a:lnT>
                    <a:lnB w="7620" cap="flat" cmpd="sng" algn="ctr">
                      <a:solidFill>
                        <a:srgbClr val="202FC6"/>
                      </a:solidFill>
                      <a:prstDash val="solid"/>
                      <a:round/>
                      <a:headEnd type="none" w="med" len="med"/>
                      <a:tailEnd type="none" w="med" len="med"/>
                    </a:lnB>
                    <a:solidFill>
                      <a:srgbClr val="FFFFFF"/>
                    </a:solidFill>
                  </a:tcPr>
                </a:tc>
                <a:tc>
                  <a:txBody>
                    <a:bodyPr/>
                    <a:lstStyle/>
                    <a:p>
                      <a:pPr algn="l" fontAlgn="base"/>
                      <a:r>
                        <a:rPr lang="en-US" sz="1000">
                          <a:effectLst/>
                          <a:latin typeface="inherit"/>
                        </a:rPr>
                        <a:t>5.0</a:t>
                      </a:r>
                    </a:p>
                  </a:txBody>
                  <a:tcPr marL="49399" marR="49399" marT="24708" marB="24708" anchor="ctr">
                    <a:lnL>
                      <a:noFill/>
                    </a:lnL>
                    <a:lnR>
                      <a:noFill/>
                    </a:lnR>
                    <a:lnT w="7620" cap="flat" cmpd="sng" algn="ctr">
                      <a:solidFill>
                        <a:srgbClr val="0032C6"/>
                      </a:solidFill>
                      <a:prstDash val="solid"/>
                      <a:round/>
                      <a:headEnd type="none" w="med" len="med"/>
                      <a:tailEnd type="none" w="med" len="med"/>
                    </a:lnT>
                    <a:lnB w="7620" cap="flat" cmpd="sng" algn="ctr">
                      <a:solidFill>
                        <a:srgbClr val="202FC6"/>
                      </a:solidFill>
                      <a:prstDash val="solid"/>
                      <a:round/>
                      <a:headEnd type="none" w="med" len="med"/>
                      <a:tailEnd type="none" w="med" len="med"/>
                    </a:lnB>
                    <a:solidFill>
                      <a:srgbClr val="FFFFFF"/>
                    </a:solidFill>
                  </a:tcPr>
                </a:tc>
                <a:tc>
                  <a:txBody>
                    <a:bodyPr/>
                    <a:lstStyle/>
                    <a:p>
                      <a:pPr algn="l" fontAlgn="base"/>
                      <a:r>
                        <a:rPr lang="en-US" sz="1000">
                          <a:effectLst/>
                          <a:latin typeface="inherit"/>
                        </a:rPr>
                        <a:t>33 out of 403</a:t>
                      </a:r>
                    </a:p>
                  </a:txBody>
                  <a:tcPr marL="49399" marR="49399" marT="24708" marB="24708" anchor="ctr">
                    <a:lnL>
                      <a:noFill/>
                    </a:lnL>
                    <a:lnR>
                      <a:noFill/>
                    </a:lnR>
                    <a:lnT w="7620" cap="flat" cmpd="sng" algn="ctr">
                      <a:solidFill>
                        <a:srgbClr val="0032C6"/>
                      </a:solidFill>
                      <a:prstDash val="solid"/>
                      <a:round/>
                      <a:headEnd type="none" w="med" len="med"/>
                      <a:tailEnd type="none" w="med" len="med"/>
                    </a:lnT>
                    <a:lnB w="7620" cap="flat" cmpd="sng" algn="ctr">
                      <a:solidFill>
                        <a:srgbClr val="202FC6"/>
                      </a:solidFill>
                      <a:prstDash val="solid"/>
                      <a:round/>
                      <a:headEnd type="none" w="med" len="med"/>
                      <a:tailEnd type="none" w="med" len="med"/>
                    </a:lnB>
                    <a:solidFill>
                      <a:srgbClr val="FFFFFF"/>
                    </a:solidFill>
                  </a:tcPr>
                </a:tc>
                <a:extLst>
                  <a:ext uri="{0D108BD9-81ED-4DB2-BD59-A6C34878D82A}">
                    <a16:rowId xmlns:a16="http://schemas.microsoft.com/office/drawing/2014/main" val="2115774221"/>
                  </a:ext>
                </a:extLst>
              </a:tr>
              <a:tr h="201846">
                <a:tc>
                  <a:txBody>
                    <a:bodyPr/>
                    <a:lstStyle/>
                    <a:p>
                      <a:pPr algn="l" fontAlgn="base"/>
                      <a:r>
                        <a:rPr lang="en-US" sz="1000">
                          <a:effectLst/>
                          <a:latin typeface="inherit"/>
                        </a:rPr>
                        <a:t>2022</a:t>
                      </a:r>
                    </a:p>
                  </a:txBody>
                  <a:tcPr marL="49399" marR="49399" marT="24708" marB="24708" anchor="ctr">
                    <a:lnL>
                      <a:noFill/>
                    </a:lnL>
                    <a:lnR>
                      <a:noFill/>
                    </a:lnR>
                    <a:lnT w="7620" cap="flat" cmpd="sng" algn="ctr">
                      <a:solidFill>
                        <a:srgbClr val="202FC6"/>
                      </a:solidFill>
                      <a:prstDash val="solid"/>
                      <a:round/>
                      <a:headEnd type="none" w="med" len="med"/>
                      <a:tailEnd type="none" w="med" len="med"/>
                    </a:lnT>
                    <a:lnB w="7620" cap="flat" cmpd="sng" algn="ctr">
                      <a:solidFill>
                        <a:srgbClr val="002DC6"/>
                      </a:solidFill>
                      <a:prstDash val="solid"/>
                      <a:round/>
                      <a:headEnd type="none" w="med" len="med"/>
                      <a:tailEnd type="none" w="med" len="med"/>
                    </a:lnB>
                    <a:solidFill>
                      <a:srgbClr val="FFFFFF"/>
                    </a:solidFill>
                  </a:tcPr>
                </a:tc>
                <a:tc>
                  <a:txBody>
                    <a:bodyPr/>
                    <a:lstStyle/>
                    <a:p>
                      <a:pPr algn="l" fontAlgn="base"/>
                      <a:r>
                        <a:rPr lang="en-US" sz="1000">
                          <a:effectLst/>
                          <a:latin typeface="inherit"/>
                        </a:rPr>
                        <a:t>5.0</a:t>
                      </a:r>
                    </a:p>
                  </a:txBody>
                  <a:tcPr marL="49399" marR="49399" marT="24708" marB="24708" anchor="ctr">
                    <a:lnL>
                      <a:noFill/>
                    </a:lnL>
                    <a:lnR>
                      <a:noFill/>
                    </a:lnR>
                    <a:lnT w="7620" cap="flat" cmpd="sng" algn="ctr">
                      <a:solidFill>
                        <a:srgbClr val="202FC6"/>
                      </a:solidFill>
                      <a:prstDash val="solid"/>
                      <a:round/>
                      <a:headEnd type="none" w="med" len="med"/>
                      <a:tailEnd type="none" w="med" len="med"/>
                    </a:lnT>
                    <a:lnB w="7620" cap="flat" cmpd="sng" algn="ctr">
                      <a:solidFill>
                        <a:srgbClr val="002DC6"/>
                      </a:solidFill>
                      <a:prstDash val="solid"/>
                      <a:round/>
                      <a:headEnd type="none" w="med" len="med"/>
                      <a:tailEnd type="none" w="med" len="med"/>
                    </a:lnB>
                    <a:solidFill>
                      <a:srgbClr val="FFFFFF"/>
                    </a:solidFill>
                  </a:tcPr>
                </a:tc>
                <a:tc>
                  <a:txBody>
                    <a:bodyPr/>
                    <a:lstStyle/>
                    <a:p>
                      <a:pPr algn="l" fontAlgn="base"/>
                      <a:r>
                        <a:rPr lang="en-US" sz="1000">
                          <a:effectLst/>
                          <a:latin typeface="inherit"/>
                        </a:rPr>
                        <a:t>48 out of 207</a:t>
                      </a:r>
                    </a:p>
                  </a:txBody>
                  <a:tcPr marL="49399" marR="49399" marT="24708" marB="24708" anchor="ctr">
                    <a:lnL>
                      <a:noFill/>
                    </a:lnL>
                    <a:lnR>
                      <a:noFill/>
                    </a:lnR>
                    <a:lnT w="7620" cap="flat" cmpd="sng" algn="ctr">
                      <a:solidFill>
                        <a:srgbClr val="202FC6"/>
                      </a:solidFill>
                      <a:prstDash val="solid"/>
                      <a:round/>
                      <a:headEnd type="none" w="med" len="med"/>
                      <a:tailEnd type="none" w="med" len="med"/>
                    </a:lnT>
                    <a:lnB w="7620" cap="flat" cmpd="sng" algn="ctr">
                      <a:solidFill>
                        <a:srgbClr val="002DC6"/>
                      </a:solidFill>
                      <a:prstDash val="solid"/>
                      <a:round/>
                      <a:headEnd type="none" w="med" len="med"/>
                      <a:tailEnd type="none" w="med" len="med"/>
                    </a:lnB>
                    <a:solidFill>
                      <a:srgbClr val="FFFFFF"/>
                    </a:solidFill>
                  </a:tcPr>
                </a:tc>
                <a:extLst>
                  <a:ext uri="{0D108BD9-81ED-4DB2-BD59-A6C34878D82A}">
                    <a16:rowId xmlns:a16="http://schemas.microsoft.com/office/drawing/2014/main" val="1017555704"/>
                  </a:ext>
                </a:extLst>
              </a:tr>
              <a:tr h="201846">
                <a:tc>
                  <a:txBody>
                    <a:bodyPr/>
                    <a:lstStyle/>
                    <a:p>
                      <a:pPr algn="l" fontAlgn="base"/>
                      <a:r>
                        <a:rPr lang="en-US" sz="1000">
                          <a:effectLst/>
                          <a:latin typeface="inherit"/>
                        </a:rPr>
                        <a:t>2021</a:t>
                      </a:r>
                    </a:p>
                  </a:txBody>
                  <a:tcPr marL="49399" marR="49399" marT="24708" marB="24708" anchor="ctr">
                    <a:lnL>
                      <a:noFill/>
                    </a:lnL>
                    <a:lnR>
                      <a:noFill/>
                    </a:lnR>
                    <a:lnT w="7620" cap="flat" cmpd="sng" algn="ctr">
                      <a:solidFill>
                        <a:srgbClr val="002DC6"/>
                      </a:solidFill>
                      <a:prstDash val="solid"/>
                      <a:round/>
                      <a:headEnd type="none" w="med" len="med"/>
                      <a:tailEnd type="none" w="med" len="med"/>
                    </a:lnT>
                    <a:lnB w="7620" cap="flat" cmpd="sng" algn="ctr">
                      <a:solidFill>
                        <a:srgbClr val="E02EC6"/>
                      </a:solidFill>
                      <a:prstDash val="solid"/>
                      <a:round/>
                      <a:headEnd type="none" w="med" len="med"/>
                      <a:tailEnd type="none" w="med" len="med"/>
                    </a:lnB>
                    <a:solidFill>
                      <a:srgbClr val="FFFFFF"/>
                    </a:solidFill>
                  </a:tcPr>
                </a:tc>
                <a:tc>
                  <a:txBody>
                    <a:bodyPr/>
                    <a:lstStyle/>
                    <a:p>
                      <a:pPr algn="l" fontAlgn="base"/>
                      <a:r>
                        <a:rPr lang="en-US" sz="1000">
                          <a:effectLst/>
                          <a:latin typeface="inherit"/>
                        </a:rPr>
                        <a:t>5.363</a:t>
                      </a:r>
                    </a:p>
                  </a:txBody>
                  <a:tcPr marL="49399" marR="49399" marT="24708" marB="24708" anchor="ctr">
                    <a:lnL>
                      <a:noFill/>
                    </a:lnL>
                    <a:lnR>
                      <a:noFill/>
                    </a:lnR>
                    <a:lnT w="7620" cap="flat" cmpd="sng" algn="ctr">
                      <a:solidFill>
                        <a:srgbClr val="002DC6"/>
                      </a:solidFill>
                      <a:prstDash val="solid"/>
                      <a:round/>
                      <a:headEnd type="none" w="med" len="med"/>
                      <a:tailEnd type="none" w="med" len="med"/>
                    </a:lnT>
                    <a:lnB w="7620" cap="flat" cmpd="sng" algn="ctr">
                      <a:solidFill>
                        <a:srgbClr val="E02EC6"/>
                      </a:solidFill>
                      <a:prstDash val="solid"/>
                      <a:round/>
                      <a:headEnd type="none" w="med" len="med"/>
                      <a:tailEnd type="none" w="med" len="med"/>
                    </a:lnB>
                    <a:solidFill>
                      <a:srgbClr val="FFFFFF"/>
                    </a:solidFill>
                  </a:tcPr>
                </a:tc>
                <a:tc>
                  <a:txBody>
                    <a:bodyPr/>
                    <a:lstStyle/>
                    <a:p>
                      <a:pPr algn="l" fontAlgn="base"/>
                      <a:r>
                        <a:rPr lang="en-US" sz="1000">
                          <a:effectLst/>
                          <a:latin typeface="inherit"/>
                        </a:rPr>
                        <a:t>55 out of 210</a:t>
                      </a:r>
                    </a:p>
                  </a:txBody>
                  <a:tcPr marL="49399" marR="49399" marT="24708" marB="24708" anchor="ctr">
                    <a:lnL>
                      <a:noFill/>
                    </a:lnL>
                    <a:lnR>
                      <a:noFill/>
                    </a:lnR>
                    <a:lnT w="7620" cap="flat" cmpd="sng" algn="ctr">
                      <a:solidFill>
                        <a:srgbClr val="002DC6"/>
                      </a:solidFill>
                      <a:prstDash val="solid"/>
                      <a:round/>
                      <a:headEnd type="none" w="med" len="med"/>
                      <a:tailEnd type="none" w="med" len="med"/>
                    </a:lnT>
                    <a:lnB w="7620" cap="flat" cmpd="sng" algn="ctr">
                      <a:solidFill>
                        <a:srgbClr val="E02EC6"/>
                      </a:solidFill>
                      <a:prstDash val="solid"/>
                      <a:round/>
                      <a:headEnd type="none" w="med" len="med"/>
                      <a:tailEnd type="none" w="med" len="med"/>
                    </a:lnB>
                    <a:solidFill>
                      <a:srgbClr val="FFFFFF"/>
                    </a:solidFill>
                  </a:tcPr>
                </a:tc>
                <a:extLst>
                  <a:ext uri="{0D108BD9-81ED-4DB2-BD59-A6C34878D82A}">
                    <a16:rowId xmlns:a16="http://schemas.microsoft.com/office/drawing/2014/main" val="138470644"/>
                  </a:ext>
                </a:extLst>
              </a:tr>
              <a:tr h="201846">
                <a:tc>
                  <a:txBody>
                    <a:bodyPr/>
                    <a:lstStyle/>
                    <a:p>
                      <a:pPr algn="l" fontAlgn="base"/>
                      <a:r>
                        <a:rPr lang="en-US" sz="1000">
                          <a:effectLst/>
                          <a:latin typeface="inherit"/>
                        </a:rPr>
                        <a:t>2020</a:t>
                      </a:r>
                    </a:p>
                  </a:txBody>
                  <a:tcPr marL="49399" marR="49399" marT="24708" marB="24708" anchor="ctr">
                    <a:lnL>
                      <a:noFill/>
                    </a:lnL>
                    <a:lnR>
                      <a:noFill/>
                    </a:lnR>
                    <a:lnT w="7620" cap="flat" cmpd="sng" algn="ctr">
                      <a:solidFill>
                        <a:srgbClr val="E02EC6"/>
                      </a:solidFill>
                      <a:prstDash val="solid"/>
                      <a:round/>
                      <a:headEnd type="none" w="med" len="med"/>
                      <a:tailEnd type="none" w="med" len="med"/>
                    </a:lnT>
                    <a:lnB w="7620" cap="flat" cmpd="sng" algn="ctr">
                      <a:solidFill>
                        <a:srgbClr val="002DC6"/>
                      </a:solidFill>
                      <a:prstDash val="solid"/>
                      <a:round/>
                      <a:headEnd type="none" w="med" len="med"/>
                      <a:tailEnd type="none" w="med" len="med"/>
                    </a:lnB>
                    <a:solidFill>
                      <a:srgbClr val="FFFFFF"/>
                    </a:solidFill>
                  </a:tcPr>
                </a:tc>
                <a:tc>
                  <a:txBody>
                    <a:bodyPr/>
                    <a:lstStyle/>
                    <a:p>
                      <a:pPr algn="l" fontAlgn="base"/>
                      <a:r>
                        <a:rPr lang="en-US" sz="1000">
                          <a:effectLst/>
                          <a:latin typeface="inherit"/>
                        </a:rPr>
                        <a:t>4.897</a:t>
                      </a:r>
                    </a:p>
                  </a:txBody>
                  <a:tcPr marL="49399" marR="49399" marT="24708" marB="24708" anchor="ctr">
                    <a:lnL>
                      <a:noFill/>
                    </a:lnL>
                    <a:lnR>
                      <a:noFill/>
                    </a:lnR>
                    <a:lnT w="7620" cap="flat" cmpd="sng" algn="ctr">
                      <a:solidFill>
                        <a:srgbClr val="E02EC6"/>
                      </a:solidFill>
                      <a:prstDash val="solid"/>
                      <a:round/>
                      <a:headEnd type="none" w="med" len="med"/>
                      <a:tailEnd type="none" w="med" len="med"/>
                    </a:lnT>
                    <a:lnB w="7620" cap="flat" cmpd="sng" algn="ctr">
                      <a:solidFill>
                        <a:srgbClr val="002DC6"/>
                      </a:solidFill>
                      <a:prstDash val="solid"/>
                      <a:round/>
                      <a:headEnd type="none" w="med" len="med"/>
                      <a:tailEnd type="none" w="med" len="med"/>
                    </a:lnB>
                    <a:solidFill>
                      <a:srgbClr val="FFFFFF"/>
                    </a:solidFill>
                  </a:tcPr>
                </a:tc>
                <a:tc>
                  <a:txBody>
                    <a:bodyPr/>
                    <a:lstStyle/>
                    <a:p>
                      <a:pPr algn="l" fontAlgn="base"/>
                      <a:r>
                        <a:rPr lang="en-US" sz="1000">
                          <a:effectLst/>
                          <a:latin typeface="inherit"/>
                        </a:rPr>
                        <a:t>32 out of 203</a:t>
                      </a:r>
                    </a:p>
                  </a:txBody>
                  <a:tcPr marL="49399" marR="49399" marT="24708" marB="24708" anchor="ctr">
                    <a:lnL>
                      <a:noFill/>
                    </a:lnL>
                    <a:lnR>
                      <a:noFill/>
                    </a:lnR>
                    <a:lnT w="7620" cap="flat" cmpd="sng" algn="ctr">
                      <a:solidFill>
                        <a:srgbClr val="E02EC6"/>
                      </a:solidFill>
                      <a:prstDash val="solid"/>
                      <a:round/>
                      <a:headEnd type="none" w="med" len="med"/>
                      <a:tailEnd type="none" w="med" len="med"/>
                    </a:lnT>
                    <a:lnB w="7620" cap="flat" cmpd="sng" algn="ctr">
                      <a:solidFill>
                        <a:srgbClr val="002DC6"/>
                      </a:solidFill>
                      <a:prstDash val="solid"/>
                      <a:round/>
                      <a:headEnd type="none" w="med" len="med"/>
                      <a:tailEnd type="none" w="med" len="med"/>
                    </a:lnB>
                    <a:solidFill>
                      <a:srgbClr val="FFFFFF"/>
                    </a:solidFill>
                  </a:tcPr>
                </a:tc>
                <a:extLst>
                  <a:ext uri="{0D108BD9-81ED-4DB2-BD59-A6C34878D82A}">
                    <a16:rowId xmlns:a16="http://schemas.microsoft.com/office/drawing/2014/main" val="3561525540"/>
                  </a:ext>
                </a:extLst>
              </a:tr>
              <a:tr h="201846">
                <a:tc>
                  <a:txBody>
                    <a:bodyPr/>
                    <a:lstStyle/>
                    <a:p>
                      <a:pPr algn="l" fontAlgn="base"/>
                      <a:r>
                        <a:rPr lang="en-US" sz="1000">
                          <a:effectLst/>
                          <a:latin typeface="inherit"/>
                        </a:rPr>
                        <a:t>2019</a:t>
                      </a:r>
                    </a:p>
                  </a:txBody>
                  <a:tcPr marL="49399" marR="49399" marT="24708" marB="24708" anchor="ctr">
                    <a:lnL>
                      <a:noFill/>
                    </a:lnL>
                    <a:lnR>
                      <a:noFill/>
                    </a:lnR>
                    <a:lnT w="7620" cap="flat" cmpd="sng" algn="ctr">
                      <a:solidFill>
                        <a:srgbClr val="002DC6"/>
                      </a:solidFill>
                      <a:prstDash val="solid"/>
                      <a:round/>
                      <a:headEnd type="none" w="med" len="med"/>
                      <a:tailEnd type="none" w="med" len="med"/>
                    </a:lnT>
                    <a:lnB w="7620" cap="flat" cmpd="sng" algn="ctr">
                      <a:solidFill>
                        <a:srgbClr val="002DC6"/>
                      </a:solidFill>
                      <a:prstDash val="solid"/>
                      <a:round/>
                      <a:headEnd type="none" w="med" len="med"/>
                      <a:tailEnd type="none" w="med" len="med"/>
                    </a:lnB>
                    <a:solidFill>
                      <a:srgbClr val="FFFFFF"/>
                    </a:solidFill>
                  </a:tcPr>
                </a:tc>
                <a:tc>
                  <a:txBody>
                    <a:bodyPr/>
                    <a:lstStyle/>
                    <a:p>
                      <a:pPr algn="l" fontAlgn="base"/>
                      <a:r>
                        <a:rPr lang="en-US" sz="1000">
                          <a:effectLst/>
                          <a:latin typeface="inherit"/>
                        </a:rPr>
                        <a:t>4.526</a:t>
                      </a:r>
                    </a:p>
                  </a:txBody>
                  <a:tcPr marL="49399" marR="49399" marT="24708" marB="24708" anchor="ctr">
                    <a:lnL>
                      <a:noFill/>
                    </a:lnL>
                    <a:lnR>
                      <a:noFill/>
                    </a:lnR>
                    <a:lnT w="7620" cap="flat" cmpd="sng" algn="ctr">
                      <a:solidFill>
                        <a:srgbClr val="002DC6"/>
                      </a:solidFill>
                      <a:prstDash val="solid"/>
                      <a:round/>
                      <a:headEnd type="none" w="med" len="med"/>
                      <a:tailEnd type="none" w="med" len="med"/>
                    </a:lnT>
                    <a:lnB w="7620" cap="flat" cmpd="sng" algn="ctr">
                      <a:solidFill>
                        <a:srgbClr val="002DC6"/>
                      </a:solidFill>
                      <a:prstDash val="solid"/>
                      <a:round/>
                      <a:headEnd type="none" w="med" len="med"/>
                      <a:tailEnd type="none" w="med" len="med"/>
                    </a:lnB>
                    <a:solidFill>
                      <a:srgbClr val="FFFFFF"/>
                    </a:solidFill>
                  </a:tcPr>
                </a:tc>
                <a:tc>
                  <a:txBody>
                    <a:bodyPr/>
                    <a:lstStyle/>
                    <a:p>
                      <a:pPr algn="l" fontAlgn="base"/>
                      <a:r>
                        <a:rPr lang="en-US" sz="1000">
                          <a:effectLst/>
                          <a:latin typeface="inherit"/>
                        </a:rPr>
                        <a:t>23 out of 193</a:t>
                      </a:r>
                    </a:p>
                  </a:txBody>
                  <a:tcPr marL="49399" marR="49399" marT="24708" marB="24708" anchor="ctr">
                    <a:lnL>
                      <a:noFill/>
                    </a:lnL>
                    <a:lnR>
                      <a:noFill/>
                    </a:lnR>
                    <a:lnT w="7620" cap="flat" cmpd="sng" algn="ctr">
                      <a:solidFill>
                        <a:srgbClr val="002DC6"/>
                      </a:solidFill>
                      <a:prstDash val="solid"/>
                      <a:round/>
                      <a:headEnd type="none" w="med" len="med"/>
                      <a:tailEnd type="none" w="med" len="med"/>
                    </a:lnT>
                    <a:lnB w="7620" cap="flat" cmpd="sng" algn="ctr">
                      <a:solidFill>
                        <a:srgbClr val="002DC6"/>
                      </a:solidFill>
                      <a:prstDash val="solid"/>
                      <a:round/>
                      <a:headEnd type="none" w="med" len="med"/>
                      <a:tailEnd type="none" w="med" len="med"/>
                    </a:lnB>
                    <a:solidFill>
                      <a:srgbClr val="FFFFFF"/>
                    </a:solidFill>
                  </a:tcPr>
                </a:tc>
                <a:extLst>
                  <a:ext uri="{0D108BD9-81ED-4DB2-BD59-A6C34878D82A}">
                    <a16:rowId xmlns:a16="http://schemas.microsoft.com/office/drawing/2014/main" val="400436746"/>
                  </a:ext>
                </a:extLst>
              </a:tr>
              <a:tr h="201846">
                <a:tc>
                  <a:txBody>
                    <a:bodyPr/>
                    <a:lstStyle/>
                    <a:p>
                      <a:pPr algn="l" fontAlgn="base"/>
                      <a:r>
                        <a:rPr lang="en-US" sz="1000">
                          <a:effectLst/>
                          <a:latin typeface="inherit"/>
                        </a:rPr>
                        <a:t>2018</a:t>
                      </a:r>
                    </a:p>
                  </a:txBody>
                  <a:tcPr marL="49399" marR="49399" marT="24708" marB="24708" anchor="ctr">
                    <a:lnL>
                      <a:noFill/>
                    </a:lnL>
                    <a:lnR>
                      <a:noFill/>
                    </a:lnR>
                    <a:lnT w="7620" cap="flat" cmpd="sng" algn="ctr">
                      <a:solidFill>
                        <a:srgbClr val="002DC6"/>
                      </a:solidFill>
                      <a:prstDash val="solid"/>
                      <a:round/>
                      <a:headEnd type="none" w="med" len="med"/>
                      <a:tailEnd type="none" w="med" len="med"/>
                    </a:lnT>
                    <a:lnB w="7620" cap="flat" cmpd="sng" algn="ctr">
                      <a:solidFill>
                        <a:srgbClr val="E02EC6"/>
                      </a:solidFill>
                      <a:prstDash val="solid"/>
                      <a:round/>
                      <a:headEnd type="none" w="med" len="med"/>
                      <a:tailEnd type="none" w="med" len="med"/>
                    </a:lnB>
                    <a:solidFill>
                      <a:srgbClr val="FFFFFF"/>
                    </a:solidFill>
                  </a:tcPr>
                </a:tc>
                <a:tc>
                  <a:txBody>
                    <a:bodyPr/>
                    <a:lstStyle/>
                    <a:p>
                      <a:pPr algn="l" fontAlgn="base"/>
                      <a:r>
                        <a:rPr lang="en-US" sz="1000">
                          <a:effectLst/>
                          <a:latin typeface="inherit"/>
                        </a:rPr>
                        <a:t>4.473</a:t>
                      </a:r>
                    </a:p>
                  </a:txBody>
                  <a:tcPr marL="49399" marR="49399" marT="24708" marB="24708" anchor="ctr">
                    <a:lnL>
                      <a:noFill/>
                    </a:lnL>
                    <a:lnR>
                      <a:noFill/>
                    </a:lnR>
                    <a:lnT w="7620" cap="flat" cmpd="sng" algn="ctr">
                      <a:solidFill>
                        <a:srgbClr val="002DC6"/>
                      </a:solidFill>
                      <a:prstDash val="solid"/>
                      <a:round/>
                      <a:headEnd type="none" w="med" len="med"/>
                      <a:tailEnd type="none" w="med" len="med"/>
                    </a:lnT>
                    <a:lnB w="7620" cap="flat" cmpd="sng" algn="ctr">
                      <a:solidFill>
                        <a:srgbClr val="E02EC6"/>
                      </a:solidFill>
                      <a:prstDash val="solid"/>
                      <a:round/>
                      <a:headEnd type="none" w="med" len="med"/>
                      <a:tailEnd type="none" w="med" len="med"/>
                    </a:lnB>
                    <a:solidFill>
                      <a:srgbClr val="FFFFFF"/>
                    </a:solidFill>
                  </a:tcPr>
                </a:tc>
                <a:tc>
                  <a:txBody>
                    <a:bodyPr/>
                    <a:lstStyle/>
                    <a:p>
                      <a:pPr algn="l" fontAlgn="base"/>
                      <a:r>
                        <a:rPr lang="en-US" sz="1000">
                          <a:effectLst/>
                          <a:latin typeface="inherit"/>
                        </a:rPr>
                        <a:t>20 out of 186</a:t>
                      </a:r>
                    </a:p>
                  </a:txBody>
                  <a:tcPr marL="49399" marR="49399" marT="24708" marB="24708" anchor="ctr">
                    <a:lnL>
                      <a:noFill/>
                    </a:lnL>
                    <a:lnR>
                      <a:noFill/>
                    </a:lnR>
                    <a:lnT w="7620" cap="flat" cmpd="sng" algn="ctr">
                      <a:solidFill>
                        <a:srgbClr val="002DC6"/>
                      </a:solidFill>
                      <a:prstDash val="solid"/>
                      <a:round/>
                      <a:headEnd type="none" w="med" len="med"/>
                      <a:tailEnd type="none" w="med" len="med"/>
                    </a:lnT>
                    <a:lnB w="7620" cap="flat" cmpd="sng" algn="ctr">
                      <a:solidFill>
                        <a:srgbClr val="E02EC6"/>
                      </a:solidFill>
                      <a:prstDash val="solid"/>
                      <a:round/>
                      <a:headEnd type="none" w="med" len="med"/>
                      <a:tailEnd type="none" w="med" len="med"/>
                    </a:lnB>
                    <a:solidFill>
                      <a:srgbClr val="FFFFFF"/>
                    </a:solidFill>
                  </a:tcPr>
                </a:tc>
                <a:extLst>
                  <a:ext uri="{0D108BD9-81ED-4DB2-BD59-A6C34878D82A}">
                    <a16:rowId xmlns:a16="http://schemas.microsoft.com/office/drawing/2014/main" val="2646778101"/>
                  </a:ext>
                </a:extLst>
              </a:tr>
              <a:tr h="201846">
                <a:tc>
                  <a:txBody>
                    <a:bodyPr/>
                    <a:lstStyle/>
                    <a:p>
                      <a:pPr algn="l" fontAlgn="base"/>
                      <a:r>
                        <a:rPr lang="en-US" sz="1000">
                          <a:effectLst/>
                          <a:latin typeface="inherit"/>
                        </a:rPr>
                        <a:t>2017</a:t>
                      </a:r>
                    </a:p>
                  </a:txBody>
                  <a:tcPr marL="49399" marR="49399" marT="24708" marB="24708" anchor="ctr">
                    <a:lnL>
                      <a:noFill/>
                    </a:lnL>
                    <a:lnR>
                      <a:noFill/>
                    </a:lnR>
                    <a:lnT w="7620" cap="flat" cmpd="sng" algn="ctr">
                      <a:solidFill>
                        <a:srgbClr val="E02EC6"/>
                      </a:solidFill>
                      <a:prstDash val="solid"/>
                      <a:round/>
                      <a:headEnd type="none" w="med" len="med"/>
                      <a:tailEnd type="none" w="med" len="med"/>
                    </a:lnT>
                    <a:lnB w="7620" cap="flat" cmpd="sng" algn="ctr">
                      <a:solidFill>
                        <a:srgbClr val="E02EC6"/>
                      </a:solidFill>
                      <a:prstDash val="solid"/>
                      <a:round/>
                      <a:headEnd type="none" w="med" len="med"/>
                      <a:tailEnd type="none" w="med" len="med"/>
                    </a:lnB>
                    <a:solidFill>
                      <a:srgbClr val="FFFFFF"/>
                    </a:solidFill>
                  </a:tcPr>
                </a:tc>
                <a:tc>
                  <a:txBody>
                    <a:bodyPr/>
                    <a:lstStyle/>
                    <a:p>
                      <a:pPr algn="l" fontAlgn="base"/>
                      <a:r>
                        <a:rPr lang="en-US" sz="1000">
                          <a:effectLst/>
                          <a:latin typeface="inherit"/>
                        </a:rPr>
                        <a:t>4.322</a:t>
                      </a:r>
                    </a:p>
                  </a:txBody>
                  <a:tcPr marL="49399" marR="49399" marT="24708" marB="24708" anchor="ctr">
                    <a:lnL>
                      <a:noFill/>
                    </a:lnL>
                    <a:lnR>
                      <a:noFill/>
                    </a:lnR>
                    <a:lnT w="7620" cap="flat" cmpd="sng" algn="ctr">
                      <a:solidFill>
                        <a:srgbClr val="E02EC6"/>
                      </a:solidFill>
                      <a:prstDash val="solid"/>
                      <a:round/>
                      <a:headEnd type="none" w="med" len="med"/>
                      <a:tailEnd type="none" w="med" len="med"/>
                    </a:lnT>
                    <a:lnB w="7620" cap="flat" cmpd="sng" algn="ctr">
                      <a:solidFill>
                        <a:srgbClr val="E02EC6"/>
                      </a:solidFill>
                      <a:prstDash val="solid"/>
                      <a:round/>
                      <a:headEnd type="none" w="med" len="med"/>
                      <a:tailEnd type="none" w="med" len="med"/>
                    </a:lnB>
                    <a:solidFill>
                      <a:srgbClr val="FFFFFF"/>
                    </a:solidFill>
                  </a:tcPr>
                </a:tc>
                <a:tc>
                  <a:txBody>
                    <a:bodyPr/>
                    <a:lstStyle/>
                    <a:p>
                      <a:pPr algn="l" fontAlgn="base"/>
                      <a:r>
                        <a:rPr lang="en-US" sz="1000">
                          <a:effectLst/>
                          <a:latin typeface="inherit"/>
                        </a:rPr>
                        <a:t>18 out of 180</a:t>
                      </a:r>
                    </a:p>
                  </a:txBody>
                  <a:tcPr marL="49399" marR="49399" marT="24708" marB="24708" anchor="ctr">
                    <a:lnL>
                      <a:noFill/>
                    </a:lnL>
                    <a:lnR>
                      <a:noFill/>
                    </a:lnR>
                    <a:lnT w="7620" cap="flat" cmpd="sng" algn="ctr">
                      <a:solidFill>
                        <a:srgbClr val="E02EC6"/>
                      </a:solidFill>
                      <a:prstDash val="solid"/>
                      <a:round/>
                      <a:headEnd type="none" w="med" len="med"/>
                      <a:tailEnd type="none" w="med" len="med"/>
                    </a:lnT>
                    <a:lnB w="7620" cap="flat" cmpd="sng" algn="ctr">
                      <a:solidFill>
                        <a:srgbClr val="E02EC6"/>
                      </a:solidFill>
                      <a:prstDash val="solid"/>
                      <a:round/>
                      <a:headEnd type="none" w="med" len="med"/>
                      <a:tailEnd type="none" w="med" len="med"/>
                    </a:lnB>
                    <a:solidFill>
                      <a:srgbClr val="FFFFFF"/>
                    </a:solidFill>
                  </a:tcPr>
                </a:tc>
                <a:extLst>
                  <a:ext uri="{0D108BD9-81ED-4DB2-BD59-A6C34878D82A}">
                    <a16:rowId xmlns:a16="http://schemas.microsoft.com/office/drawing/2014/main" val="675270513"/>
                  </a:ext>
                </a:extLst>
              </a:tr>
              <a:tr h="201846">
                <a:tc>
                  <a:txBody>
                    <a:bodyPr/>
                    <a:lstStyle/>
                    <a:p>
                      <a:pPr algn="l" fontAlgn="base"/>
                      <a:r>
                        <a:rPr lang="en-US" sz="1000">
                          <a:effectLst/>
                          <a:latin typeface="inherit"/>
                        </a:rPr>
                        <a:t>2016</a:t>
                      </a:r>
                    </a:p>
                  </a:txBody>
                  <a:tcPr marL="49399" marR="49399" marT="24708" marB="24708" anchor="ctr">
                    <a:lnL>
                      <a:noFill/>
                    </a:lnL>
                    <a:lnR>
                      <a:noFill/>
                    </a:lnR>
                    <a:lnT w="7620" cap="flat" cmpd="sng" algn="ctr">
                      <a:solidFill>
                        <a:srgbClr val="E02EC6"/>
                      </a:solidFill>
                      <a:prstDash val="solid"/>
                      <a:round/>
                      <a:headEnd type="none" w="med" len="med"/>
                      <a:tailEnd type="none" w="med" len="med"/>
                    </a:lnT>
                    <a:lnB w="7620" cap="flat" cmpd="sng" algn="ctr">
                      <a:solidFill>
                        <a:srgbClr val="E02EC6"/>
                      </a:solidFill>
                      <a:prstDash val="solid"/>
                      <a:round/>
                      <a:headEnd type="none" w="med" len="med"/>
                      <a:tailEnd type="none" w="med" len="med"/>
                    </a:lnB>
                    <a:solidFill>
                      <a:srgbClr val="FFFFFF"/>
                    </a:solidFill>
                  </a:tcPr>
                </a:tc>
                <a:tc>
                  <a:txBody>
                    <a:bodyPr/>
                    <a:lstStyle/>
                    <a:p>
                      <a:pPr algn="l" fontAlgn="base"/>
                      <a:r>
                        <a:rPr lang="en-US" sz="1000">
                          <a:effectLst/>
                          <a:latin typeface="inherit"/>
                        </a:rPr>
                        <a:t>4.825  </a:t>
                      </a:r>
                    </a:p>
                  </a:txBody>
                  <a:tcPr marL="49399" marR="49399" marT="24708" marB="24708" anchor="ctr">
                    <a:lnL>
                      <a:noFill/>
                    </a:lnL>
                    <a:lnR>
                      <a:noFill/>
                    </a:lnR>
                    <a:lnT w="7620" cap="flat" cmpd="sng" algn="ctr">
                      <a:solidFill>
                        <a:srgbClr val="E02EC6"/>
                      </a:solidFill>
                      <a:prstDash val="solid"/>
                      <a:round/>
                      <a:headEnd type="none" w="med" len="med"/>
                      <a:tailEnd type="none" w="med" len="med"/>
                    </a:lnT>
                    <a:lnB w="7620" cap="flat" cmpd="sng" algn="ctr">
                      <a:solidFill>
                        <a:srgbClr val="E02EC6"/>
                      </a:solidFill>
                      <a:prstDash val="solid"/>
                      <a:round/>
                      <a:headEnd type="none" w="med" len="med"/>
                      <a:tailEnd type="none" w="med" len="med"/>
                    </a:lnB>
                    <a:solidFill>
                      <a:srgbClr val="FFFFFF"/>
                    </a:solidFill>
                  </a:tcPr>
                </a:tc>
                <a:tc>
                  <a:txBody>
                    <a:bodyPr/>
                    <a:lstStyle/>
                    <a:p>
                      <a:pPr algn="l" fontAlgn="base"/>
                      <a:r>
                        <a:rPr lang="en-US" sz="1000">
                          <a:effectLst/>
                          <a:latin typeface="inherit"/>
                        </a:rPr>
                        <a:t>14 out of 176 </a:t>
                      </a:r>
                    </a:p>
                  </a:txBody>
                  <a:tcPr marL="49399" marR="49399" marT="24708" marB="24708" anchor="ctr">
                    <a:lnL>
                      <a:noFill/>
                    </a:lnL>
                    <a:lnR>
                      <a:noFill/>
                    </a:lnR>
                    <a:lnT w="7620" cap="flat" cmpd="sng" algn="ctr">
                      <a:solidFill>
                        <a:srgbClr val="E02EC6"/>
                      </a:solidFill>
                      <a:prstDash val="solid"/>
                      <a:round/>
                      <a:headEnd type="none" w="med" len="med"/>
                      <a:tailEnd type="none" w="med" len="med"/>
                    </a:lnT>
                    <a:lnB w="7620" cap="flat" cmpd="sng" algn="ctr">
                      <a:solidFill>
                        <a:srgbClr val="E02EC6"/>
                      </a:solidFill>
                      <a:prstDash val="solid"/>
                      <a:round/>
                      <a:headEnd type="none" w="med" len="med"/>
                      <a:tailEnd type="none" w="med" len="med"/>
                    </a:lnB>
                    <a:solidFill>
                      <a:srgbClr val="FFFFFF"/>
                    </a:solidFill>
                  </a:tcPr>
                </a:tc>
                <a:extLst>
                  <a:ext uri="{0D108BD9-81ED-4DB2-BD59-A6C34878D82A}">
                    <a16:rowId xmlns:a16="http://schemas.microsoft.com/office/drawing/2014/main" val="2997642008"/>
                  </a:ext>
                </a:extLst>
              </a:tr>
              <a:tr h="201846">
                <a:tc>
                  <a:txBody>
                    <a:bodyPr/>
                    <a:lstStyle/>
                    <a:p>
                      <a:pPr algn="l" fontAlgn="base"/>
                      <a:r>
                        <a:rPr lang="en-US" sz="1000">
                          <a:effectLst/>
                          <a:latin typeface="inherit"/>
                        </a:rPr>
                        <a:t>2015</a:t>
                      </a:r>
                    </a:p>
                  </a:txBody>
                  <a:tcPr marL="49399" marR="49399" marT="24708" marB="24708" anchor="ctr">
                    <a:lnL>
                      <a:noFill/>
                    </a:lnL>
                    <a:lnR>
                      <a:noFill/>
                    </a:lnR>
                    <a:lnT w="7620" cap="flat" cmpd="sng" algn="ctr">
                      <a:solidFill>
                        <a:srgbClr val="E02EC6"/>
                      </a:solidFill>
                      <a:prstDash val="solid"/>
                      <a:round/>
                      <a:headEnd type="none" w="med" len="med"/>
                      <a:tailEnd type="none" w="med" len="med"/>
                    </a:lnT>
                    <a:lnB w="7620" cap="flat" cmpd="sng" algn="ctr">
                      <a:solidFill>
                        <a:srgbClr val="002DC6"/>
                      </a:solidFill>
                      <a:prstDash val="solid"/>
                      <a:round/>
                      <a:headEnd type="none" w="med" len="med"/>
                      <a:tailEnd type="none" w="med" len="med"/>
                    </a:lnB>
                    <a:solidFill>
                      <a:srgbClr val="FFFFFF"/>
                    </a:solidFill>
                  </a:tcPr>
                </a:tc>
                <a:tc>
                  <a:txBody>
                    <a:bodyPr/>
                    <a:lstStyle/>
                    <a:p>
                      <a:pPr algn="l" fontAlgn="base"/>
                      <a:r>
                        <a:rPr lang="en-US" sz="1000">
                          <a:effectLst/>
                          <a:latin typeface="inherit"/>
                        </a:rPr>
                        <a:t>5.036</a:t>
                      </a:r>
                    </a:p>
                  </a:txBody>
                  <a:tcPr marL="49399" marR="49399" marT="24708" marB="24708" anchor="ctr">
                    <a:lnL>
                      <a:noFill/>
                    </a:lnL>
                    <a:lnR>
                      <a:noFill/>
                    </a:lnR>
                    <a:lnT w="7620" cap="flat" cmpd="sng" algn="ctr">
                      <a:solidFill>
                        <a:srgbClr val="E02EC6"/>
                      </a:solidFill>
                      <a:prstDash val="solid"/>
                      <a:round/>
                      <a:headEnd type="none" w="med" len="med"/>
                      <a:tailEnd type="none" w="med" len="med"/>
                    </a:lnT>
                    <a:lnB w="7620" cap="flat" cmpd="sng" algn="ctr">
                      <a:solidFill>
                        <a:srgbClr val="002DC6"/>
                      </a:solidFill>
                      <a:prstDash val="solid"/>
                      <a:round/>
                      <a:headEnd type="none" w="med" len="med"/>
                      <a:tailEnd type="none" w="med" len="med"/>
                    </a:lnB>
                    <a:solidFill>
                      <a:srgbClr val="FFFFFF"/>
                    </a:solidFill>
                  </a:tcPr>
                </a:tc>
                <a:tc>
                  <a:txBody>
                    <a:bodyPr/>
                    <a:lstStyle/>
                    <a:p>
                      <a:pPr algn="l" fontAlgn="base"/>
                      <a:r>
                        <a:rPr lang="en-US" sz="1000">
                          <a:effectLst/>
                          <a:latin typeface="inherit"/>
                        </a:rPr>
                        <a:t>12 out of 172</a:t>
                      </a:r>
                    </a:p>
                  </a:txBody>
                  <a:tcPr marL="49399" marR="49399" marT="24708" marB="24708" anchor="ctr">
                    <a:lnL>
                      <a:noFill/>
                    </a:lnL>
                    <a:lnR>
                      <a:noFill/>
                    </a:lnR>
                    <a:lnT w="7620" cap="flat" cmpd="sng" algn="ctr">
                      <a:solidFill>
                        <a:srgbClr val="E02EC6"/>
                      </a:solidFill>
                      <a:prstDash val="solid"/>
                      <a:round/>
                      <a:headEnd type="none" w="med" len="med"/>
                      <a:tailEnd type="none" w="med" len="med"/>
                    </a:lnT>
                    <a:lnB w="7620" cap="flat" cmpd="sng" algn="ctr">
                      <a:solidFill>
                        <a:srgbClr val="002DC6"/>
                      </a:solidFill>
                      <a:prstDash val="solid"/>
                      <a:round/>
                      <a:headEnd type="none" w="med" len="med"/>
                      <a:tailEnd type="none" w="med" len="med"/>
                    </a:lnB>
                    <a:solidFill>
                      <a:srgbClr val="FFFFFF"/>
                    </a:solidFill>
                  </a:tcPr>
                </a:tc>
                <a:extLst>
                  <a:ext uri="{0D108BD9-81ED-4DB2-BD59-A6C34878D82A}">
                    <a16:rowId xmlns:a16="http://schemas.microsoft.com/office/drawing/2014/main" val="3583369239"/>
                  </a:ext>
                </a:extLst>
              </a:tr>
              <a:tr h="201846">
                <a:tc>
                  <a:txBody>
                    <a:bodyPr/>
                    <a:lstStyle/>
                    <a:p>
                      <a:pPr algn="l" fontAlgn="base"/>
                      <a:r>
                        <a:rPr lang="en-US" sz="1000">
                          <a:effectLst/>
                          <a:latin typeface="inherit"/>
                        </a:rPr>
                        <a:t>2014</a:t>
                      </a:r>
                    </a:p>
                  </a:txBody>
                  <a:tcPr marL="49399" marR="49399" marT="24708" marB="24708" anchor="ctr">
                    <a:lnL>
                      <a:noFill/>
                    </a:lnL>
                    <a:lnR>
                      <a:noFill/>
                    </a:lnR>
                    <a:lnT w="7620" cap="flat" cmpd="sng" algn="ctr">
                      <a:solidFill>
                        <a:srgbClr val="002DC6"/>
                      </a:solidFill>
                      <a:prstDash val="solid"/>
                      <a:round/>
                      <a:headEnd type="none" w="med" len="med"/>
                      <a:tailEnd type="none" w="med" len="med"/>
                    </a:lnT>
                    <a:lnB w="7620" cap="flat" cmpd="sng" algn="ctr">
                      <a:solidFill>
                        <a:srgbClr val="E02EC6"/>
                      </a:solidFill>
                      <a:prstDash val="solid"/>
                      <a:round/>
                      <a:headEnd type="none" w="med" len="med"/>
                      <a:tailEnd type="none" w="med" len="med"/>
                    </a:lnB>
                    <a:solidFill>
                      <a:srgbClr val="FFFFFF"/>
                    </a:solidFill>
                  </a:tcPr>
                </a:tc>
                <a:tc>
                  <a:txBody>
                    <a:bodyPr/>
                    <a:lstStyle/>
                    <a:p>
                      <a:pPr algn="l" fontAlgn="base"/>
                      <a:r>
                        <a:rPr lang="en-US" sz="1000">
                          <a:effectLst/>
                          <a:latin typeface="inherit"/>
                        </a:rPr>
                        <a:t>5.230</a:t>
                      </a:r>
                    </a:p>
                  </a:txBody>
                  <a:tcPr marL="49399" marR="49399" marT="24708" marB="24708" anchor="ctr">
                    <a:lnL>
                      <a:noFill/>
                    </a:lnL>
                    <a:lnR>
                      <a:noFill/>
                    </a:lnR>
                    <a:lnT w="7620" cap="flat" cmpd="sng" algn="ctr">
                      <a:solidFill>
                        <a:srgbClr val="002DC6"/>
                      </a:solidFill>
                      <a:prstDash val="solid"/>
                      <a:round/>
                      <a:headEnd type="none" w="med" len="med"/>
                      <a:tailEnd type="none" w="med" len="med"/>
                    </a:lnT>
                    <a:lnB w="7620" cap="flat" cmpd="sng" algn="ctr">
                      <a:solidFill>
                        <a:srgbClr val="E02EC6"/>
                      </a:solidFill>
                      <a:prstDash val="solid"/>
                      <a:round/>
                      <a:headEnd type="none" w="med" len="med"/>
                      <a:tailEnd type="none" w="med" len="med"/>
                    </a:lnB>
                    <a:solidFill>
                      <a:srgbClr val="FFFFFF"/>
                    </a:solidFill>
                  </a:tcPr>
                </a:tc>
                <a:tc>
                  <a:txBody>
                    <a:bodyPr/>
                    <a:lstStyle/>
                    <a:p>
                      <a:pPr algn="l" fontAlgn="base"/>
                      <a:r>
                        <a:rPr lang="en-US" sz="1000">
                          <a:effectLst/>
                          <a:latin typeface="inherit"/>
                        </a:rPr>
                        <a:t>9 out of 162</a:t>
                      </a:r>
                    </a:p>
                  </a:txBody>
                  <a:tcPr marL="49399" marR="49399" marT="24708" marB="24708" anchor="ctr">
                    <a:lnL>
                      <a:noFill/>
                    </a:lnL>
                    <a:lnR>
                      <a:noFill/>
                    </a:lnR>
                    <a:lnT w="7620" cap="flat" cmpd="sng" algn="ctr">
                      <a:solidFill>
                        <a:srgbClr val="002DC6"/>
                      </a:solidFill>
                      <a:prstDash val="solid"/>
                      <a:round/>
                      <a:headEnd type="none" w="med" len="med"/>
                      <a:tailEnd type="none" w="med" len="med"/>
                    </a:lnT>
                    <a:lnB w="7620" cap="flat" cmpd="sng" algn="ctr">
                      <a:solidFill>
                        <a:srgbClr val="E02EC6"/>
                      </a:solidFill>
                      <a:prstDash val="solid"/>
                      <a:round/>
                      <a:headEnd type="none" w="med" len="med"/>
                      <a:tailEnd type="none" w="med" len="med"/>
                    </a:lnB>
                    <a:solidFill>
                      <a:srgbClr val="FFFFFF"/>
                    </a:solidFill>
                  </a:tcPr>
                </a:tc>
                <a:extLst>
                  <a:ext uri="{0D108BD9-81ED-4DB2-BD59-A6C34878D82A}">
                    <a16:rowId xmlns:a16="http://schemas.microsoft.com/office/drawing/2014/main" val="4259393750"/>
                  </a:ext>
                </a:extLst>
              </a:tr>
              <a:tr h="201846">
                <a:tc>
                  <a:txBody>
                    <a:bodyPr/>
                    <a:lstStyle/>
                    <a:p>
                      <a:pPr algn="l" fontAlgn="base"/>
                      <a:r>
                        <a:rPr lang="en-US" sz="1000">
                          <a:effectLst/>
                          <a:latin typeface="inherit"/>
                        </a:rPr>
                        <a:t>2013</a:t>
                      </a:r>
                    </a:p>
                  </a:txBody>
                  <a:tcPr marL="49399" marR="49399" marT="24708" marB="24708" anchor="ctr">
                    <a:lnL>
                      <a:noFill/>
                    </a:lnL>
                    <a:lnR>
                      <a:noFill/>
                    </a:lnR>
                    <a:lnT w="7620" cap="flat" cmpd="sng" algn="ctr">
                      <a:solidFill>
                        <a:srgbClr val="E02EC6"/>
                      </a:solidFill>
                      <a:prstDash val="solid"/>
                      <a:round/>
                      <a:headEnd type="none" w="med" len="med"/>
                      <a:tailEnd type="none" w="med" len="med"/>
                    </a:lnT>
                    <a:lnB w="7620" cap="flat" cmpd="sng" algn="ctr">
                      <a:solidFill>
                        <a:srgbClr val="E02EC6"/>
                      </a:solidFill>
                      <a:prstDash val="solid"/>
                      <a:round/>
                      <a:headEnd type="none" w="med" len="med"/>
                      <a:tailEnd type="none" w="med" len="med"/>
                    </a:lnB>
                    <a:solidFill>
                      <a:srgbClr val="FFFFFF"/>
                    </a:solidFill>
                  </a:tcPr>
                </a:tc>
                <a:tc>
                  <a:txBody>
                    <a:bodyPr/>
                    <a:lstStyle/>
                    <a:p>
                      <a:pPr algn="l" fontAlgn="base"/>
                      <a:r>
                        <a:rPr lang="en-US" sz="1000">
                          <a:effectLst/>
                          <a:latin typeface="inherit"/>
                        </a:rPr>
                        <a:t>4.975</a:t>
                      </a:r>
                    </a:p>
                  </a:txBody>
                  <a:tcPr marL="49399" marR="49399" marT="24708" marB="24708" anchor="ctr">
                    <a:lnL>
                      <a:noFill/>
                    </a:lnL>
                    <a:lnR>
                      <a:noFill/>
                    </a:lnR>
                    <a:lnT w="7620" cap="flat" cmpd="sng" algn="ctr">
                      <a:solidFill>
                        <a:srgbClr val="E02EC6"/>
                      </a:solidFill>
                      <a:prstDash val="solid"/>
                      <a:round/>
                      <a:headEnd type="none" w="med" len="med"/>
                      <a:tailEnd type="none" w="med" len="med"/>
                    </a:lnT>
                    <a:lnB w="7620" cap="flat" cmpd="sng" algn="ctr">
                      <a:solidFill>
                        <a:srgbClr val="E02EC6"/>
                      </a:solidFill>
                      <a:prstDash val="solid"/>
                      <a:round/>
                      <a:headEnd type="none" w="med" len="med"/>
                      <a:tailEnd type="none" w="med" len="med"/>
                    </a:lnB>
                    <a:solidFill>
                      <a:srgbClr val="FFFFFF"/>
                    </a:solidFill>
                  </a:tcPr>
                </a:tc>
                <a:tc>
                  <a:txBody>
                    <a:bodyPr/>
                    <a:lstStyle/>
                    <a:p>
                      <a:pPr algn="l" fontAlgn="base"/>
                      <a:r>
                        <a:rPr lang="en-US" sz="1000">
                          <a:effectLst/>
                          <a:latin typeface="inherit"/>
                        </a:rPr>
                        <a:t>11 out of 160</a:t>
                      </a:r>
                    </a:p>
                  </a:txBody>
                  <a:tcPr marL="49399" marR="49399" marT="24708" marB="24708" anchor="ctr">
                    <a:lnL>
                      <a:noFill/>
                    </a:lnL>
                    <a:lnR>
                      <a:noFill/>
                    </a:lnR>
                    <a:lnT w="7620" cap="flat" cmpd="sng" algn="ctr">
                      <a:solidFill>
                        <a:srgbClr val="E02EC6"/>
                      </a:solidFill>
                      <a:prstDash val="solid"/>
                      <a:round/>
                      <a:headEnd type="none" w="med" len="med"/>
                      <a:tailEnd type="none" w="med" len="med"/>
                    </a:lnT>
                    <a:lnB w="7620" cap="flat" cmpd="sng" algn="ctr">
                      <a:solidFill>
                        <a:srgbClr val="E02EC6"/>
                      </a:solidFill>
                      <a:prstDash val="solid"/>
                      <a:round/>
                      <a:headEnd type="none" w="med" len="med"/>
                      <a:tailEnd type="none" w="med" len="med"/>
                    </a:lnB>
                    <a:solidFill>
                      <a:srgbClr val="FFFFFF"/>
                    </a:solidFill>
                  </a:tcPr>
                </a:tc>
                <a:extLst>
                  <a:ext uri="{0D108BD9-81ED-4DB2-BD59-A6C34878D82A}">
                    <a16:rowId xmlns:a16="http://schemas.microsoft.com/office/drawing/2014/main" val="1659601467"/>
                  </a:ext>
                </a:extLst>
              </a:tr>
              <a:tr h="201846">
                <a:tc>
                  <a:txBody>
                    <a:bodyPr/>
                    <a:lstStyle/>
                    <a:p>
                      <a:pPr algn="l" fontAlgn="base"/>
                      <a:r>
                        <a:rPr lang="en-US" sz="1000">
                          <a:effectLst/>
                          <a:latin typeface="inherit"/>
                        </a:rPr>
                        <a:t>2012</a:t>
                      </a:r>
                    </a:p>
                  </a:txBody>
                  <a:tcPr marL="49399" marR="49399" marT="24708" marB="24708" anchor="ctr">
                    <a:lnL>
                      <a:noFill/>
                    </a:lnL>
                    <a:lnR>
                      <a:noFill/>
                    </a:lnR>
                    <a:lnT w="7620" cap="flat" cmpd="sng" algn="ctr">
                      <a:solidFill>
                        <a:srgbClr val="E02EC6"/>
                      </a:solidFill>
                      <a:prstDash val="solid"/>
                      <a:round/>
                      <a:headEnd type="none" w="med" len="med"/>
                      <a:tailEnd type="none" w="med" len="med"/>
                    </a:lnT>
                    <a:lnB w="7620" cap="flat" cmpd="sng" algn="ctr">
                      <a:solidFill>
                        <a:srgbClr val="002DC6"/>
                      </a:solidFill>
                      <a:prstDash val="solid"/>
                      <a:round/>
                      <a:headEnd type="none" w="med" len="med"/>
                      <a:tailEnd type="none" w="med" len="med"/>
                    </a:lnB>
                    <a:solidFill>
                      <a:srgbClr val="FFFFFF"/>
                    </a:solidFill>
                  </a:tcPr>
                </a:tc>
                <a:tc>
                  <a:txBody>
                    <a:bodyPr/>
                    <a:lstStyle/>
                    <a:p>
                      <a:pPr algn="l" fontAlgn="base"/>
                      <a:r>
                        <a:rPr lang="en-US" sz="1000">
                          <a:effectLst/>
                          <a:latin typeface="inherit"/>
                        </a:rPr>
                        <a:t>4.780</a:t>
                      </a:r>
                    </a:p>
                  </a:txBody>
                  <a:tcPr marL="49399" marR="49399" marT="24708" marB="24708" anchor="ctr">
                    <a:lnL>
                      <a:noFill/>
                    </a:lnL>
                    <a:lnR>
                      <a:noFill/>
                    </a:lnR>
                    <a:lnT w="7620" cap="flat" cmpd="sng" algn="ctr">
                      <a:solidFill>
                        <a:srgbClr val="E02EC6"/>
                      </a:solidFill>
                      <a:prstDash val="solid"/>
                      <a:round/>
                      <a:headEnd type="none" w="med" len="med"/>
                      <a:tailEnd type="none" w="med" len="med"/>
                    </a:lnT>
                    <a:lnB w="7620" cap="flat" cmpd="sng" algn="ctr">
                      <a:solidFill>
                        <a:srgbClr val="002DC6"/>
                      </a:solidFill>
                      <a:prstDash val="solid"/>
                      <a:round/>
                      <a:headEnd type="none" w="med" len="med"/>
                      <a:tailEnd type="none" w="med" len="med"/>
                    </a:lnB>
                    <a:solidFill>
                      <a:srgbClr val="FFFFFF"/>
                    </a:solidFill>
                  </a:tcPr>
                </a:tc>
                <a:tc>
                  <a:txBody>
                    <a:bodyPr/>
                    <a:lstStyle/>
                    <a:p>
                      <a:pPr algn="l" fontAlgn="base"/>
                      <a:r>
                        <a:rPr lang="en-US" sz="1000">
                          <a:effectLst/>
                          <a:latin typeface="inherit"/>
                        </a:rPr>
                        <a:t>9 out of 158</a:t>
                      </a:r>
                    </a:p>
                  </a:txBody>
                  <a:tcPr marL="49399" marR="49399" marT="24708" marB="24708" anchor="ctr">
                    <a:lnL>
                      <a:noFill/>
                    </a:lnL>
                    <a:lnR>
                      <a:noFill/>
                    </a:lnR>
                    <a:lnT w="7620" cap="flat" cmpd="sng" algn="ctr">
                      <a:solidFill>
                        <a:srgbClr val="E02EC6"/>
                      </a:solidFill>
                      <a:prstDash val="solid"/>
                      <a:round/>
                      <a:headEnd type="none" w="med" len="med"/>
                      <a:tailEnd type="none" w="med" len="med"/>
                    </a:lnT>
                    <a:lnB w="7620" cap="flat" cmpd="sng" algn="ctr">
                      <a:solidFill>
                        <a:srgbClr val="002DC6"/>
                      </a:solidFill>
                      <a:prstDash val="solid"/>
                      <a:round/>
                      <a:headEnd type="none" w="med" len="med"/>
                      <a:tailEnd type="none" w="med" len="med"/>
                    </a:lnB>
                    <a:solidFill>
                      <a:srgbClr val="FFFFFF"/>
                    </a:solidFill>
                  </a:tcPr>
                </a:tc>
                <a:extLst>
                  <a:ext uri="{0D108BD9-81ED-4DB2-BD59-A6C34878D82A}">
                    <a16:rowId xmlns:a16="http://schemas.microsoft.com/office/drawing/2014/main" val="2317751730"/>
                  </a:ext>
                </a:extLst>
              </a:tr>
              <a:tr h="201846">
                <a:tc>
                  <a:txBody>
                    <a:bodyPr/>
                    <a:lstStyle/>
                    <a:p>
                      <a:pPr algn="l" fontAlgn="base"/>
                      <a:r>
                        <a:rPr lang="en-US" sz="1000">
                          <a:effectLst/>
                          <a:latin typeface="inherit"/>
                        </a:rPr>
                        <a:t>2011</a:t>
                      </a:r>
                    </a:p>
                  </a:txBody>
                  <a:tcPr marL="49399" marR="49399" marT="24708" marB="24708" anchor="ctr">
                    <a:lnL>
                      <a:noFill/>
                    </a:lnL>
                    <a:lnR>
                      <a:noFill/>
                    </a:lnR>
                    <a:lnT w="7620" cap="flat" cmpd="sng" algn="ctr">
                      <a:solidFill>
                        <a:srgbClr val="002DC6"/>
                      </a:solidFill>
                      <a:prstDash val="solid"/>
                      <a:round/>
                      <a:headEnd type="none" w="med" len="med"/>
                      <a:tailEnd type="none" w="med" len="med"/>
                    </a:lnT>
                    <a:lnB w="7620" cap="flat" cmpd="sng" algn="ctr">
                      <a:solidFill>
                        <a:srgbClr val="A02EC6"/>
                      </a:solidFill>
                      <a:prstDash val="solid"/>
                      <a:round/>
                      <a:headEnd type="none" w="med" len="med"/>
                      <a:tailEnd type="none" w="med" len="med"/>
                    </a:lnB>
                    <a:solidFill>
                      <a:srgbClr val="FFFFFF"/>
                    </a:solidFill>
                  </a:tcPr>
                </a:tc>
                <a:tc>
                  <a:txBody>
                    <a:bodyPr/>
                    <a:lstStyle/>
                    <a:p>
                      <a:pPr algn="l" fontAlgn="base"/>
                      <a:r>
                        <a:rPr lang="en-US" sz="1000">
                          <a:effectLst/>
                          <a:latin typeface="inherit"/>
                        </a:rPr>
                        <a:t>5.216</a:t>
                      </a:r>
                    </a:p>
                  </a:txBody>
                  <a:tcPr marL="49399" marR="49399" marT="24708" marB="24708" anchor="ctr">
                    <a:lnL>
                      <a:noFill/>
                    </a:lnL>
                    <a:lnR>
                      <a:noFill/>
                    </a:lnR>
                    <a:lnT w="7620" cap="flat" cmpd="sng" algn="ctr">
                      <a:solidFill>
                        <a:srgbClr val="002DC6"/>
                      </a:solidFill>
                      <a:prstDash val="solid"/>
                      <a:round/>
                      <a:headEnd type="none" w="med" len="med"/>
                      <a:tailEnd type="none" w="med" len="med"/>
                    </a:lnT>
                    <a:lnB w="7620" cap="flat" cmpd="sng" algn="ctr">
                      <a:solidFill>
                        <a:srgbClr val="A02EC6"/>
                      </a:solidFill>
                      <a:prstDash val="solid"/>
                      <a:round/>
                      <a:headEnd type="none" w="med" len="med"/>
                      <a:tailEnd type="none" w="med" len="med"/>
                    </a:lnB>
                    <a:solidFill>
                      <a:srgbClr val="FFFFFF"/>
                    </a:solidFill>
                  </a:tcPr>
                </a:tc>
                <a:tc>
                  <a:txBody>
                    <a:bodyPr/>
                    <a:lstStyle/>
                    <a:p>
                      <a:pPr algn="l" fontAlgn="base"/>
                      <a:r>
                        <a:rPr lang="en-US" sz="1000">
                          <a:effectLst/>
                          <a:latin typeface="inherit"/>
                        </a:rPr>
                        <a:t>6 out of 157</a:t>
                      </a:r>
                    </a:p>
                  </a:txBody>
                  <a:tcPr marL="49399" marR="49399" marT="24708" marB="24708" anchor="ctr">
                    <a:lnL>
                      <a:noFill/>
                    </a:lnL>
                    <a:lnR>
                      <a:noFill/>
                    </a:lnR>
                    <a:lnT w="7620" cap="flat" cmpd="sng" algn="ctr">
                      <a:solidFill>
                        <a:srgbClr val="002DC6"/>
                      </a:solidFill>
                      <a:prstDash val="solid"/>
                      <a:round/>
                      <a:headEnd type="none" w="med" len="med"/>
                      <a:tailEnd type="none" w="med" len="med"/>
                    </a:lnT>
                    <a:lnB w="7620" cap="flat" cmpd="sng" algn="ctr">
                      <a:solidFill>
                        <a:srgbClr val="A02EC6"/>
                      </a:solidFill>
                      <a:prstDash val="solid"/>
                      <a:round/>
                      <a:headEnd type="none" w="med" len="med"/>
                      <a:tailEnd type="none" w="med" len="med"/>
                    </a:lnB>
                    <a:solidFill>
                      <a:srgbClr val="FFFFFF"/>
                    </a:solidFill>
                  </a:tcPr>
                </a:tc>
                <a:extLst>
                  <a:ext uri="{0D108BD9-81ED-4DB2-BD59-A6C34878D82A}">
                    <a16:rowId xmlns:a16="http://schemas.microsoft.com/office/drawing/2014/main" val="3728162607"/>
                  </a:ext>
                </a:extLst>
              </a:tr>
              <a:tr h="201846">
                <a:tc>
                  <a:txBody>
                    <a:bodyPr/>
                    <a:lstStyle/>
                    <a:p>
                      <a:pPr algn="l" fontAlgn="base"/>
                      <a:r>
                        <a:rPr lang="en-US" sz="1000">
                          <a:effectLst/>
                          <a:latin typeface="inherit"/>
                        </a:rPr>
                        <a:t>2010</a:t>
                      </a:r>
                    </a:p>
                  </a:txBody>
                  <a:tcPr marL="49399" marR="49399" marT="24708" marB="24708" anchor="ctr">
                    <a:lnL>
                      <a:noFill/>
                    </a:lnL>
                    <a:lnR>
                      <a:noFill/>
                    </a:lnR>
                    <a:lnT w="7620" cap="flat" cmpd="sng" algn="ctr">
                      <a:solidFill>
                        <a:srgbClr val="A02EC6"/>
                      </a:solidFill>
                      <a:prstDash val="solid"/>
                      <a:round/>
                      <a:headEnd type="none" w="med" len="med"/>
                      <a:tailEnd type="none" w="med" len="med"/>
                    </a:lnT>
                    <a:lnB w="7620" cap="flat" cmpd="sng" algn="ctr">
                      <a:solidFill>
                        <a:srgbClr val="A033C6"/>
                      </a:solidFill>
                      <a:prstDash val="solid"/>
                      <a:round/>
                      <a:headEnd type="none" w="med" len="med"/>
                      <a:tailEnd type="none" w="med" len="med"/>
                    </a:lnB>
                    <a:solidFill>
                      <a:srgbClr val="FFFFFF"/>
                    </a:solidFill>
                  </a:tcPr>
                </a:tc>
                <a:tc>
                  <a:txBody>
                    <a:bodyPr/>
                    <a:lstStyle/>
                    <a:p>
                      <a:pPr algn="l" fontAlgn="base"/>
                      <a:r>
                        <a:rPr lang="en-US" sz="1000">
                          <a:effectLst/>
                          <a:latin typeface="inherit"/>
                        </a:rPr>
                        <a:t>5.745</a:t>
                      </a:r>
                    </a:p>
                  </a:txBody>
                  <a:tcPr marL="49399" marR="49399" marT="24708" marB="24708" anchor="ctr">
                    <a:lnL>
                      <a:noFill/>
                    </a:lnL>
                    <a:lnR>
                      <a:noFill/>
                    </a:lnR>
                    <a:lnT w="7620" cap="flat" cmpd="sng" algn="ctr">
                      <a:solidFill>
                        <a:srgbClr val="A02EC6"/>
                      </a:solidFill>
                      <a:prstDash val="solid"/>
                      <a:round/>
                      <a:headEnd type="none" w="med" len="med"/>
                      <a:tailEnd type="none" w="med" len="med"/>
                    </a:lnT>
                    <a:lnB w="7620" cap="flat" cmpd="sng" algn="ctr">
                      <a:solidFill>
                        <a:srgbClr val="A033C6"/>
                      </a:solidFill>
                      <a:prstDash val="solid"/>
                      <a:round/>
                      <a:headEnd type="none" w="med" len="med"/>
                      <a:tailEnd type="none" w="med" len="med"/>
                    </a:lnB>
                    <a:solidFill>
                      <a:srgbClr val="FFFFFF"/>
                    </a:solidFill>
                  </a:tcPr>
                </a:tc>
                <a:tc>
                  <a:txBody>
                    <a:bodyPr/>
                    <a:lstStyle/>
                    <a:p>
                      <a:pPr algn="l" fontAlgn="base"/>
                      <a:r>
                        <a:rPr lang="en-US" sz="1000">
                          <a:effectLst/>
                          <a:latin typeface="inherit"/>
                        </a:rPr>
                        <a:t>6 out of 140</a:t>
                      </a:r>
                    </a:p>
                  </a:txBody>
                  <a:tcPr marL="49399" marR="49399" marT="24708" marB="24708" anchor="ctr">
                    <a:lnL>
                      <a:noFill/>
                    </a:lnL>
                    <a:lnR>
                      <a:noFill/>
                    </a:lnR>
                    <a:lnT w="7620" cap="flat" cmpd="sng" algn="ctr">
                      <a:solidFill>
                        <a:srgbClr val="A02EC6"/>
                      </a:solidFill>
                      <a:prstDash val="solid"/>
                      <a:round/>
                      <a:headEnd type="none" w="med" len="med"/>
                      <a:tailEnd type="none" w="med" len="med"/>
                    </a:lnT>
                    <a:lnB w="7620" cap="flat" cmpd="sng" algn="ctr">
                      <a:solidFill>
                        <a:srgbClr val="A033C6"/>
                      </a:solidFill>
                      <a:prstDash val="solid"/>
                      <a:round/>
                      <a:headEnd type="none" w="med" len="med"/>
                      <a:tailEnd type="none" w="med" len="med"/>
                    </a:lnB>
                    <a:solidFill>
                      <a:srgbClr val="FFFFFF"/>
                    </a:solidFill>
                  </a:tcPr>
                </a:tc>
                <a:extLst>
                  <a:ext uri="{0D108BD9-81ED-4DB2-BD59-A6C34878D82A}">
                    <a16:rowId xmlns:a16="http://schemas.microsoft.com/office/drawing/2014/main" val="3340503462"/>
                  </a:ext>
                </a:extLst>
              </a:tr>
              <a:tr h="201846">
                <a:tc>
                  <a:txBody>
                    <a:bodyPr/>
                    <a:lstStyle/>
                    <a:p>
                      <a:pPr algn="l" fontAlgn="base"/>
                      <a:r>
                        <a:rPr lang="en-US" sz="1000">
                          <a:effectLst/>
                          <a:latin typeface="inherit"/>
                        </a:rPr>
                        <a:t>2009</a:t>
                      </a:r>
                    </a:p>
                  </a:txBody>
                  <a:tcPr marL="49399" marR="49399" marT="24708" marB="24708" anchor="ctr">
                    <a:lnL>
                      <a:noFill/>
                    </a:lnL>
                    <a:lnR>
                      <a:noFill/>
                    </a:lnR>
                    <a:lnT w="7620" cap="flat" cmpd="sng" algn="ctr">
                      <a:solidFill>
                        <a:srgbClr val="A033C6"/>
                      </a:solidFill>
                      <a:prstDash val="solid"/>
                      <a:round/>
                      <a:headEnd type="none" w="med" len="med"/>
                      <a:tailEnd type="none" w="med" len="med"/>
                    </a:lnT>
                    <a:lnB w="7620" cap="flat" cmpd="sng" algn="ctr">
                      <a:solidFill>
                        <a:srgbClr val="A033C6"/>
                      </a:solidFill>
                      <a:prstDash val="solid"/>
                      <a:round/>
                      <a:headEnd type="none" w="med" len="med"/>
                      <a:tailEnd type="none" w="med" len="med"/>
                    </a:lnB>
                    <a:solidFill>
                      <a:srgbClr val="FFFFFF"/>
                    </a:solidFill>
                  </a:tcPr>
                </a:tc>
                <a:tc>
                  <a:txBody>
                    <a:bodyPr/>
                    <a:lstStyle/>
                    <a:p>
                      <a:pPr algn="l" fontAlgn="base"/>
                      <a:r>
                        <a:rPr lang="en-US" sz="1000">
                          <a:effectLst/>
                          <a:latin typeface="inherit"/>
                        </a:rPr>
                        <a:t>5.589</a:t>
                      </a:r>
                    </a:p>
                  </a:txBody>
                  <a:tcPr marL="49399" marR="49399" marT="24708" marB="24708" anchor="ctr">
                    <a:lnL>
                      <a:noFill/>
                    </a:lnL>
                    <a:lnR>
                      <a:noFill/>
                    </a:lnR>
                    <a:lnT w="7620" cap="flat" cmpd="sng" algn="ctr">
                      <a:solidFill>
                        <a:srgbClr val="A033C6"/>
                      </a:solidFill>
                      <a:prstDash val="solid"/>
                      <a:round/>
                      <a:headEnd type="none" w="med" len="med"/>
                      <a:tailEnd type="none" w="med" len="med"/>
                    </a:lnT>
                    <a:lnB w="7620" cap="flat" cmpd="sng" algn="ctr">
                      <a:solidFill>
                        <a:srgbClr val="A033C6"/>
                      </a:solidFill>
                      <a:prstDash val="solid"/>
                      <a:round/>
                      <a:headEnd type="none" w="med" len="med"/>
                      <a:tailEnd type="none" w="med" len="med"/>
                    </a:lnB>
                    <a:solidFill>
                      <a:srgbClr val="FFFFFF"/>
                    </a:solidFill>
                  </a:tcPr>
                </a:tc>
                <a:tc>
                  <a:txBody>
                    <a:bodyPr/>
                    <a:lstStyle/>
                    <a:p>
                      <a:pPr algn="l" fontAlgn="base"/>
                      <a:r>
                        <a:rPr lang="en-US" sz="1000">
                          <a:effectLst/>
                          <a:latin typeface="inherit"/>
                        </a:rPr>
                        <a:t>5 out of 122</a:t>
                      </a:r>
                    </a:p>
                  </a:txBody>
                  <a:tcPr marL="49399" marR="49399" marT="24708" marB="24708" anchor="ctr">
                    <a:lnL>
                      <a:noFill/>
                    </a:lnL>
                    <a:lnR>
                      <a:noFill/>
                    </a:lnR>
                    <a:lnT w="7620" cap="flat" cmpd="sng" algn="ctr">
                      <a:solidFill>
                        <a:srgbClr val="A033C6"/>
                      </a:solidFill>
                      <a:prstDash val="solid"/>
                      <a:round/>
                      <a:headEnd type="none" w="med" len="med"/>
                      <a:tailEnd type="none" w="med" len="med"/>
                    </a:lnT>
                    <a:lnB w="7620" cap="flat" cmpd="sng" algn="ctr">
                      <a:solidFill>
                        <a:srgbClr val="A033C6"/>
                      </a:solidFill>
                      <a:prstDash val="solid"/>
                      <a:round/>
                      <a:headEnd type="none" w="med" len="med"/>
                      <a:tailEnd type="none" w="med" len="med"/>
                    </a:lnB>
                    <a:solidFill>
                      <a:srgbClr val="FFFFFF"/>
                    </a:solidFill>
                  </a:tcPr>
                </a:tc>
                <a:extLst>
                  <a:ext uri="{0D108BD9-81ED-4DB2-BD59-A6C34878D82A}">
                    <a16:rowId xmlns:a16="http://schemas.microsoft.com/office/drawing/2014/main" val="3400204284"/>
                  </a:ext>
                </a:extLst>
              </a:tr>
              <a:tr h="201846">
                <a:tc>
                  <a:txBody>
                    <a:bodyPr/>
                    <a:lstStyle/>
                    <a:p>
                      <a:pPr algn="l" fontAlgn="base"/>
                      <a:r>
                        <a:rPr lang="en-US" sz="1000">
                          <a:effectLst/>
                          <a:latin typeface="inherit"/>
                        </a:rPr>
                        <a:t>2008</a:t>
                      </a:r>
                    </a:p>
                  </a:txBody>
                  <a:tcPr marL="49399" marR="49399" marT="24708" marB="24708" anchor="ctr">
                    <a:lnL>
                      <a:noFill/>
                    </a:lnL>
                    <a:lnR>
                      <a:noFill/>
                    </a:lnR>
                    <a:lnT w="7620" cap="flat" cmpd="sng" algn="ctr">
                      <a:solidFill>
                        <a:srgbClr val="A033C6"/>
                      </a:solidFill>
                      <a:prstDash val="solid"/>
                      <a:round/>
                      <a:headEnd type="none" w="med" len="med"/>
                      <a:tailEnd type="none" w="med" len="med"/>
                    </a:lnT>
                    <a:lnB w="7620" cap="flat" cmpd="sng" algn="ctr">
                      <a:solidFill>
                        <a:srgbClr val="A033C6"/>
                      </a:solidFill>
                      <a:prstDash val="solid"/>
                      <a:round/>
                      <a:headEnd type="none" w="med" len="med"/>
                      <a:tailEnd type="none" w="med" len="med"/>
                    </a:lnB>
                    <a:solidFill>
                      <a:srgbClr val="FFFFFF"/>
                    </a:solidFill>
                  </a:tcPr>
                </a:tc>
                <a:tc>
                  <a:txBody>
                    <a:bodyPr/>
                    <a:lstStyle/>
                    <a:p>
                      <a:pPr algn="l" fontAlgn="base"/>
                      <a:r>
                        <a:rPr lang="en-US" sz="1000">
                          <a:effectLst/>
                          <a:latin typeface="inherit"/>
                        </a:rPr>
                        <a:t>5.454</a:t>
                      </a:r>
                    </a:p>
                  </a:txBody>
                  <a:tcPr marL="49399" marR="49399" marT="24708" marB="24708" anchor="ctr">
                    <a:lnL>
                      <a:noFill/>
                    </a:lnL>
                    <a:lnR>
                      <a:noFill/>
                    </a:lnR>
                    <a:lnT w="7620" cap="flat" cmpd="sng" algn="ctr">
                      <a:solidFill>
                        <a:srgbClr val="A033C6"/>
                      </a:solidFill>
                      <a:prstDash val="solid"/>
                      <a:round/>
                      <a:headEnd type="none" w="med" len="med"/>
                      <a:tailEnd type="none" w="med" len="med"/>
                    </a:lnT>
                    <a:lnB w="7620" cap="flat" cmpd="sng" algn="ctr">
                      <a:solidFill>
                        <a:srgbClr val="A033C6"/>
                      </a:solidFill>
                      <a:prstDash val="solid"/>
                      <a:round/>
                      <a:headEnd type="none" w="med" len="med"/>
                      <a:tailEnd type="none" w="med" len="med"/>
                    </a:lnB>
                    <a:solidFill>
                      <a:srgbClr val="FFFFFF"/>
                    </a:solidFill>
                  </a:tcPr>
                </a:tc>
                <a:tc>
                  <a:txBody>
                    <a:bodyPr/>
                    <a:lstStyle/>
                    <a:p>
                      <a:pPr algn="l" fontAlgn="base"/>
                      <a:r>
                        <a:rPr lang="en-US" sz="1000">
                          <a:effectLst/>
                          <a:latin typeface="inherit"/>
                        </a:rPr>
                        <a:t>6 out of 105</a:t>
                      </a:r>
                    </a:p>
                  </a:txBody>
                  <a:tcPr marL="49399" marR="49399" marT="24708" marB="24708" anchor="ctr">
                    <a:lnL>
                      <a:noFill/>
                    </a:lnL>
                    <a:lnR>
                      <a:noFill/>
                    </a:lnR>
                    <a:lnT w="7620" cap="flat" cmpd="sng" algn="ctr">
                      <a:solidFill>
                        <a:srgbClr val="A033C6"/>
                      </a:solidFill>
                      <a:prstDash val="solid"/>
                      <a:round/>
                      <a:headEnd type="none" w="med" len="med"/>
                      <a:tailEnd type="none" w="med" len="med"/>
                    </a:lnT>
                    <a:lnB w="7620" cap="flat" cmpd="sng" algn="ctr">
                      <a:solidFill>
                        <a:srgbClr val="A033C6"/>
                      </a:solidFill>
                      <a:prstDash val="solid"/>
                      <a:round/>
                      <a:headEnd type="none" w="med" len="med"/>
                      <a:tailEnd type="none" w="med" len="med"/>
                    </a:lnB>
                    <a:solidFill>
                      <a:srgbClr val="FFFFFF"/>
                    </a:solidFill>
                  </a:tcPr>
                </a:tc>
                <a:extLst>
                  <a:ext uri="{0D108BD9-81ED-4DB2-BD59-A6C34878D82A}">
                    <a16:rowId xmlns:a16="http://schemas.microsoft.com/office/drawing/2014/main" val="3343859587"/>
                  </a:ext>
                </a:extLst>
              </a:tr>
              <a:tr h="201846">
                <a:tc>
                  <a:txBody>
                    <a:bodyPr/>
                    <a:lstStyle/>
                    <a:p>
                      <a:pPr algn="l" fontAlgn="base"/>
                      <a:r>
                        <a:rPr lang="en-US" sz="1000">
                          <a:effectLst/>
                          <a:latin typeface="inherit"/>
                        </a:rPr>
                        <a:t>2007</a:t>
                      </a:r>
                    </a:p>
                  </a:txBody>
                  <a:tcPr marL="49399" marR="49399" marT="24708" marB="24708" anchor="ctr">
                    <a:lnL>
                      <a:noFill/>
                    </a:lnL>
                    <a:lnR>
                      <a:noFill/>
                    </a:lnR>
                    <a:lnT w="7620" cap="flat" cmpd="sng" algn="ctr">
                      <a:solidFill>
                        <a:srgbClr val="A033C6"/>
                      </a:solidFill>
                      <a:prstDash val="solid"/>
                      <a:round/>
                      <a:headEnd type="none" w="med" len="med"/>
                      <a:tailEnd type="none" w="med" len="med"/>
                    </a:lnT>
                    <a:lnB w="7620" cap="flat" cmpd="sng" algn="ctr">
                      <a:solidFill>
                        <a:srgbClr val="E02EC6"/>
                      </a:solidFill>
                      <a:prstDash val="solid"/>
                      <a:round/>
                      <a:headEnd type="none" w="med" len="med"/>
                      <a:tailEnd type="none" w="med" len="med"/>
                    </a:lnB>
                    <a:solidFill>
                      <a:srgbClr val="FFFFFF"/>
                    </a:solidFill>
                  </a:tcPr>
                </a:tc>
                <a:tc>
                  <a:txBody>
                    <a:bodyPr/>
                    <a:lstStyle/>
                    <a:p>
                      <a:pPr algn="l" fontAlgn="base"/>
                      <a:r>
                        <a:rPr lang="en-US" sz="1000">
                          <a:effectLst/>
                          <a:latin typeface="inherit"/>
                        </a:rPr>
                        <a:t>5.285</a:t>
                      </a:r>
                    </a:p>
                  </a:txBody>
                  <a:tcPr marL="49399" marR="49399" marT="24708" marB="24708" anchor="ctr">
                    <a:lnL>
                      <a:noFill/>
                    </a:lnL>
                    <a:lnR>
                      <a:noFill/>
                    </a:lnR>
                    <a:lnT w="7620" cap="flat" cmpd="sng" algn="ctr">
                      <a:solidFill>
                        <a:srgbClr val="A033C6"/>
                      </a:solidFill>
                      <a:prstDash val="solid"/>
                      <a:round/>
                      <a:headEnd type="none" w="med" len="med"/>
                      <a:tailEnd type="none" w="med" len="med"/>
                    </a:lnT>
                    <a:lnB w="7620" cap="flat" cmpd="sng" algn="ctr">
                      <a:solidFill>
                        <a:srgbClr val="E02EC6"/>
                      </a:solidFill>
                      <a:prstDash val="solid"/>
                      <a:round/>
                      <a:headEnd type="none" w="med" len="med"/>
                      <a:tailEnd type="none" w="med" len="med"/>
                    </a:lnB>
                    <a:solidFill>
                      <a:srgbClr val="FFFFFF"/>
                    </a:solidFill>
                  </a:tcPr>
                </a:tc>
                <a:tc>
                  <a:txBody>
                    <a:bodyPr/>
                    <a:lstStyle/>
                    <a:p>
                      <a:pPr algn="l" fontAlgn="base"/>
                      <a:r>
                        <a:rPr lang="en-US" sz="1000">
                          <a:effectLst/>
                          <a:latin typeface="inherit"/>
                        </a:rPr>
                        <a:t>4 out of 100</a:t>
                      </a:r>
                    </a:p>
                  </a:txBody>
                  <a:tcPr marL="49399" marR="49399" marT="24708" marB="24708" anchor="ctr">
                    <a:lnL>
                      <a:noFill/>
                    </a:lnL>
                    <a:lnR>
                      <a:noFill/>
                    </a:lnR>
                    <a:lnT w="7620" cap="flat" cmpd="sng" algn="ctr">
                      <a:solidFill>
                        <a:srgbClr val="A033C6"/>
                      </a:solidFill>
                      <a:prstDash val="solid"/>
                      <a:round/>
                      <a:headEnd type="none" w="med" len="med"/>
                      <a:tailEnd type="none" w="med" len="med"/>
                    </a:lnT>
                    <a:lnB w="7620" cap="flat" cmpd="sng" algn="ctr">
                      <a:solidFill>
                        <a:srgbClr val="E02EC6"/>
                      </a:solidFill>
                      <a:prstDash val="solid"/>
                      <a:round/>
                      <a:headEnd type="none" w="med" len="med"/>
                      <a:tailEnd type="none" w="med" len="med"/>
                    </a:lnB>
                    <a:solidFill>
                      <a:srgbClr val="FFFFFF"/>
                    </a:solidFill>
                  </a:tcPr>
                </a:tc>
                <a:extLst>
                  <a:ext uri="{0D108BD9-81ED-4DB2-BD59-A6C34878D82A}">
                    <a16:rowId xmlns:a16="http://schemas.microsoft.com/office/drawing/2014/main" val="1918470866"/>
                  </a:ext>
                </a:extLst>
              </a:tr>
              <a:tr h="201846">
                <a:tc>
                  <a:txBody>
                    <a:bodyPr/>
                    <a:lstStyle/>
                    <a:p>
                      <a:pPr algn="l" fontAlgn="base"/>
                      <a:r>
                        <a:rPr lang="en-US" sz="1000">
                          <a:effectLst/>
                          <a:latin typeface="inherit"/>
                        </a:rPr>
                        <a:t>2006</a:t>
                      </a:r>
                    </a:p>
                  </a:txBody>
                  <a:tcPr marL="49399" marR="49399" marT="24708" marB="24708" anchor="ctr">
                    <a:lnL>
                      <a:noFill/>
                    </a:lnL>
                    <a:lnR>
                      <a:noFill/>
                    </a:lnR>
                    <a:lnT w="7620" cap="flat" cmpd="sng" algn="ctr">
                      <a:solidFill>
                        <a:srgbClr val="E02EC6"/>
                      </a:solidFill>
                      <a:prstDash val="solid"/>
                      <a:round/>
                      <a:headEnd type="none" w="med" len="med"/>
                      <a:tailEnd type="none" w="med" len="med"/>
                    </a:lnT>
                    <a:lnB w="7620" cap="flat" cmpd="sng" algn="ctr">
                      <a:solidFill>
                        <a:srgbClr val="CFD5E4"/>
                      </a:solidFill>
                      <a:prstDash val="solid"/>
                      <a:round/>
                      <a:headEnd type="none" w="med" len="med"/>
                      <a:tailEnd type="none" w="med" len="med"/>
                    </a:lnB>
                    <a:solidFill>
                      <a:srgbClr val="FFFFFF"/>
                    </a:solidFill>
                  </a:tcPr>
                </a:tc>
                <a:tc>
                  <a:txBody>
                    <a:bodyPr/>
                    <a:lstStyle/>
                    <a:p>
                      <a:pPr algn="l" fontAlgn="base"/>
                      <a:r>
                        <a:rPr lang="en-US" sz="1000">
                          <a:effectLst/>
                          <a:latin typeface="inherit"/>
                        </a:rPr>
                        <a:t>5.241</a:t>
                      </a:r>
                    </a:p>
                  </a:txBody>
                  <a:tcPr marL="49399" marR="49399" marT="24708" marB="24708" anchor="ctr">
                    <a:lnL>
                      <a:noFill/>
                    </a:lnL>
                    <a:lnR>
                      <a:noFill/>
                    </a:lnR>
                    <a:lnT w="7620" cap="flat" cmpd="sng" algn="ctr">
                      <a:solidFill>
                        <a:srgbClr val="E02EC6"/>
                      </a:solidFill>
                      <a:prstDash val="solid"/>
                      <a:round/>
                      <a:headEnd type="none" w="med" len="med"/>
                      <a:tailEnd type="none" w="med" len="med"/>
                    </a:lnT>
                    <a:lnB w="7620" cap="flat" cmpd="sng" algn="ctr">
                      <a:solidFill>
                        <a:srgbClr val="CFD5E4"/>
                      </a:solidFill>
                      <a:prstDash val="solid"/>
                      <a:round/>
                      <a:headEnd type="none" w="med" len="med"/>
                      <a:tailEnd type="none" w="med" len="med"/>
                    </a:lnB>
                    <a:solidFill>
                      <a:srgbClr val="FFFFFF"/>
                    </a:solidFill>
                  </a:tcPr>
                </a:tc>
                <a:tc>
                  <a:txBody>
                    <a:bodyPr/>
                    <a:lstStyle/>
                    <a:p>
                      <a:pPr algn="l" fontAlgn="base"/>
                      <a:r>
                        <a:rPr lang="en-US" sz="1000" dirty="0">
                          <a:effectLst/>
                          <a:latin typeface="inherit"/>
                        </a:rPr>
                        <a:t>4 out of 98</a:t>
                      </a:r>
                    </a:p>
                  </a:txBody>
                  <a:tcPr marL="49399" marR="49399" marT="24708" marB="24708" anchor="ctr">
                    <a:lnL>
                      <a:noFill/>
                    </a:lnL>
                    <a:lnR>
                      <a:noFill/>
                    </a:lnR>
                    <a:lnT w="7620" cap="flat" cmpd="sng" algn="ctr">
                      <a:solidFill>
                        <a:srgbClr val="E02EC6"/>
                      </a:solidFill>
                      <a:prstDash val="solid"/>
                      <a:round/>
                      <a:headEnd type="none" w="med" len="med"/>
                      <a:tailEnd type="none" w="med" len="med"/>
                    </a:lnT>
                    <a:lnB w="7620" cap="flat" cmpd="sng" algn="ctr">
                      <a:solidFill>
                        <a:srgbClr val="CFD5E4"/>
                      </a:solidFill>
                      <a:prstDash val="solid"/>
                      <a:round/>
                      <a:headEnd type="none" w="med" len="med"/>
                      <a:tailEnd type="none" w="med" len="med"/>
                    </a:lnB>
                    <a:solidFill>
                      <a:srgbClr val="FFFFFF"/>
                    </a:solidFill>
                  </a:tcPr>
                </a:tc>
                <a:extLst>
                  <a:ext uri="{0D108BD9-81ED-4DB2-BD59-A6C34878D82A}">
                    <a16:rowId xmlns:a16="http://schemas.microsoft.com/office/drawing/2014/main" val="3782551763"/>
                  </a:ext>
                </a:extLst>
              </a:tr>
            </a:tbl>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404664"/>
            <a:ext cx="7772400" cy="1360636"/>
          </a:xfrm>
        </p:spPr>
        <p:txBody>
          <a:bodyPr>
            <a:noAutofit/>
          </a:bodyPr>
          <a:lstStyle/>
          <a:p>
            <a:pPr algn="ctr">
              <a:defRPr/>
            </a:pPr>
            <a:r>
              <a:rPr lang="en-US" sz="3200" dirty="0" smtClean="0">
                <a:latin typeface="Calibri" panose="020F0502020204030204" pitchFamily="34" charset="0"/>
                <a:cs typeface="Calibri" panose="020F0502020204030204" pitchFamily="34" charset="0"/>
              </a:rPr>
              <a:t>Marshall Joffe’s Contributions to Causal Inference, Biostatistics, and Epidemiology</a:t>
            </a:r>
            <a:endParaRPr lang="en-US" sz="3200" dirty="0">
              <a:latin typeface="Calibri" panose="020F0502020204030204" pitchFamily="34" charset="0"/>
              <a:cs typeface="Calibri" panose="020F0502020204030204" pitchFamily="34" charset="0"/>
            </a:endParaRPr>
          </a:p>
        </p:txBody>
      </p:sp>
      <p:sp>
        <p:nvSpPr>
          <p:cNvPr id="25603" name="Content Placeholder 2"/>
          <p:cNvSpPr>
            <a:spLocks noGrp="1"/>
          </p:cNvSpPr>
          <p:nvPr>
            <p:ph idx="1"/>
          </p:nvPr>
        </p:nvSpPr>
        <p:spPr>
          <a:xfrm>
            <a:off x="611188" y="1989138"/>
            <a:ext cx="7772400" cy="4051300"/>
          </a:xfrm>
        </p:spPr>
        <p:txBody>
          <a:bodyPr/>
          <a:lstStyle/>
          <a:p>
            <a:pPr algn="just"/>
            <a:r>
              <a:rPr lang="en-US" altLang="en-US" sz="1800" b="1" smtClean="0">
                <a:latin typeface="Times New Roman" panose="02020603050405020304" pitchFamily="18" charset="0"/>
                <a:cs typeface="Times New Roman" panose="02020603050405020304" pitchFamily="18" charset="0"/>
              </a:rPr>
              <a:t>Abstract</a:t>
            </a:r>
          </a:p>
          <a:p>
            <a:pPr algn="just"/>
            <a:r>
              <a:rPr lang="en-US" altLang="en-US" sz="1800" smtClean="0">
                <a:latin typeface="Times New Roman" panose="02020603050405020304" pitchFamily="18" charset="0"/>
                <a:cs typeface="Times New Roman" panose="02020603050405020304" pitchFamily="18" charset="0"/>
              </a:rPr>
              <a:t>We pay tribute to Marshall Joffe, PhD, and his substantial contributions to the field of causal inference with focus in biostatistics and epidemiology. By compiling narratives written by us, his colleagues, we not only present highlights of Marshall’s research and their significance for causal inference but also offer a portrayal of Marshall’s personal accomplishments and character. Our discussion of Marshall’s research notably includes (but is not limited to) handling of posttreatment variables such as noncompliance, employing G-estimation for treatment effects on failure-time outcomes, estimating effects of time-varying exposures subject to time-dependent confounding, and developing a causal framework for case-control studies. We also provide a description of some of Marshall’s unpublished work, which is accompanied by a bonus anecdote. We discuss future research directions related to Marshall’s research. While Marshall’s impact in causal inference and the world outside of it cannot be wholly captured by our words, we hope nonetheless to present some of what he has done for our field and what he has meant to us and to his loved ones.</a:t>
            </a:r>
          </a:p>
          <a:p>
            <a:pPr algn="just"/>
            <a:endParaRPr lang="en-US" altLang="en-US" sz="180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6938" y="692150"/>
            <a:ext cx="7702550" cy="1217613"/>
          </a:xfrm>
        </p:spPr>
        <p:txBody>
          <a:bodyPr/>
          <a:lstStyle/>
          <a:p>
            <a:pPr algn="ctr" eaLnBrk="1" hangingPunct="1">
              <a:defRPr/>
            </a:pPr>
            <a:r>
              <a:rPr lang="en-US" sz="3200" b="1" dirty="0">
                <a:solidFill>
                  <a:schemeClr val="accent1">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Mendelian Randomization Study</a:t>
            </a:r>
            <a:endParaRPr lang="en-US" sz="3200" dirty="0">
              <a:solidFill>
                <a:schemeClr val="accent1">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26627" name="Content Placeholder 2"/>
          <p:cNvSpPr>
            <a:spLocks noGrp="1"/>
          </p:cNvSpPr>
          <p:nvPr>
            <p:ph idx="1"/>
          </p:nvPr>
        </p:nvSpPr>
        <p:spPr>
          <a:xfrm>
            <a:off x="900113" y="2205038"/>
            <a:ext cx="7772400" cy="2376487"/>
          </a:xfrm>
        </p:spPr>
        <p:txBody>
          <a:bodyPr/>
          <a:lstStyle/>
          <a:p>
            <a:pPr algn="just" rtl="1" eaLnBrk="1" hangingPunct="1">
              <a:lnSpc>
                <a:spcPct val="200000"/>
              </a:lnSpc>
              <a:buFont typeface="Wingdings" panose="05000000000000000000" pitchFamily="2" charset="2"/>
              <a:buChar char="ü"/>
            </a:pPr>
            <a:r>
              <a:rPr lang="fa-IR" altLang="en-US" b="1" smtClean="0">
                <a:cs typeface="B Nazanin" panose="00000400000000000000" pitchFamily="2" charset="-78"/>
              </a:rPr>
              <a:t>مطالعه تصادفی‌سازی مندلی تلاشی صریح برای معرفی یک طرح تصادفی‌سازی در یک مطالعه مشاهده‌ای است تا ارزیابی کند که آیا ارتباط مشاهده‌شده بین قرار گرفتن در معرض مواجهه  و یک پیامد  احتمالاً علتی است یا خیر.</a:t>
            </a:r>
            <a:endParaRPr lang="en-US" altLang="en-US" b="1" smtClean="0">
              <a:cs typeface="B Nazanin" panose="00000400000000000000" pitchFamily="2" charset="-78"/>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116632"/>
            <a:ext cx="7772400" cy="1609725"/>
          </a:xfrm>
        </p:spPr>
        <p:txBody>
          <a:bodyPr>
            <a:noAutofit/>
          </a:bodyPr>
          <a:lstStyle/>
          <a:p>
            <a:pPr algn="ctr">
              <a:defRPr/>
            </a:pPr>
            <a:r>
              <a:rPr lang="en-US" sz="2800" dirty="0" smtClean="0">
                <a:latin typeface="Calibri" panose="020F0502020204030204" pitchFamily="34" charset="0"/>
                <a:cs typeface="Calibri" panose="020F0502020204030204" pitchFamily="34" charset="0"/>
              </a:rPr>
              <a:t>Does Tobacco Smoking Increase Social Isolation? A Mendelian Randomization Study</a:t>
            </a:r>
            <a:endParaRPr lang="en-US" sz="2800" dirty="0">
              <a:latin typeface="Calibri" panose="020F0502020204030204" pitchFamily="34" charset="0"/>
              <a:cs typeface="Calibri" panose="020F0502020204030204" pitchFamily="34" charset="0"/>
            </a:endParaRPr>
          </a:p>
        </p:txBody>
      </p:sp>
      <p:sp>
        <p:nvSpPr>
          <p:cNvPr id="27651" name="Content Placeholder 2"/>
          <p:cNvSpPr>
            <a:spLocks noGrp="1"/>
          </p:cNvSpPr>
          <p:nvPr>
            <p:ph idx="1"/>
          </p:nvPr>
        </p:nvSpPr>
        <p:spPr>
          <a:xfrm>
            <a:off x="671513" y="1989138"/>
            <a:ext cx="7772400" cy="4051300"/>
          </a:xfrm>
        </p:spPr>
        <p:txBody>
          <a:bodyPr/>
          <a:lstStyle/>
          <a:p>
            <a:pPr algn="just"/>
            <a:r>
              <a:rPr lang="en-US" altLang="en-US" sz="1600" b="1" smtClean="0">
                <a:latin typeface="Times New Roman" panose="02020603050405020304" pitchFamily="18" charset="0"/>
                <a:cs typeface="Times New Roman" panose="02020603050405020304" pitchFamily="18" charset="0"/>
              </a:rPr>
              <a:t>Abstract</a:t>
            </a:r>
          </a:p>
          <a:p>
            <a:pPr algn="just"/>
            <a:r>
              <a:rPr lang="en-US" altLang="en-US" sz="1600" smtClean="0">
                <a:latin typeface="Times New Roman" panose="02020603050405020304" pitchFamily="18" charset="0"/>
                <a:cs typeface="Times New Roman" panose="02020603050405020304" pitchFamily="18" charset="0"/>
              </a:rPr>
              <a:t>In this study, we aimed to investigate the causal effect of smoking on social isolation among older adults in England. Data from older adults of European ancestry who participated in 1 or more waves of the English Longitudinal Study of Ageing, from wave 1 (2002/2003) to wave 9 (2018/2019), were analyzed (</a:t>
            </a:r>
            <a:r>
              <a:rPr lang="en-US" altLang="en-US" sz="1600" i="1" smtClean="0">
                <a:latin typeface="Times New Roman" panose="02020603050405020304" pitchFamily="18" charset="0"/>
                <a:cs typeface="Times New Roman" panose="02020603050405020304" pitchFamily="18" charset="0"/>
              </a:rPr>
              <a:t>n</a:t>
            </a:r>
            <a:r>
              <a:rPr lang="en-US" altLang="en-US" sz="1600" smtClean="0">
                <a:latin typeface="Times New Roman" panose="02020603050405020304" pitchFamily="18" charset="0"/>
                <a:cs typeface="Times New Roman" panose="02020603050405020304" pitchFamily="18" charset="0"/>
              </a:rPr>
              <a:t> = 43,687 observations from 7,008 individuals; mean age = 68.50 years). The effect of current smoking on social isolation (ranging from 0 to 5) was estimated by 2-stage least squares regression using a polygenic score (PGS) for smoking cessation as the instrument. A low PGS for smoking cessation predicted current smoking (per 1–standard-deviation lower PGS, coefficient = 0.023, 95% confidence interval (CI): 0.015, 0.030; </a:t>
            </a:r>
            <a:r>
              <a:rPr lang="en-US" altLang="en-US" sz="1600" i="1" smtClean="0">
                <a:latin typeface="Times New Roman" panose="02020603050405020304" pitchFamily="18" charset="0"/>
                <a:cs typeface="Times New Roman" panose="02020603050405020304" pitchFamily="18" charset="0"/>
              </a:rPr>
              <a:t>F</a:t>
            </a:r>
            <a:r>
              <a:rPr lang="en-US" altLang="en-US" sz="1600" smtClean="0">
                <a:latin typeface="Times New Roman" panose="02020603050405020304" pitchFamily="18" charset="0"/>
                <a:cs typeface="Times New Roman" panose="02020603050405020304" pitchFamily="18" charset="0"/>
              </a:rPr>
              <a:t> = 36.420). The second-stage regression showed that current smoking increased social isolation by 1.205 points (95% CI: 0.308, 2.101). The association was larger for persons with higher socioeconomic backgrounds: 2.501 (95% CI: −0.024, 5.026) and 0.696 (95% CI: −0.294, 1.686) for those with higher and lower educational levels, respectively. This study showed that current smoking instrumented by a PGS for smoking cessation was associated with social isolation. Assuming that the PGS served as a valid instrument in this study, the findings support an effect of smoking on social isolation.</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684213" y="1844675"/>
            <a:ext cx="7772400" cy="3168650"/>
          </a:xfrm>
          <a:blipFill>
            <a:blip r:embed="rId2"/>
            <a:tile tx="0" ty="0" sx="100000" sy="100000" flip="none" algn="tl"/>
          </a:blipFill>
        </p:spPr>
        <p:txBody>
          <a:bodyPr/>
          <a:lstStyle/>
          <a:p>
            <a:pPr algn="ctr" eaLnBrk="1" fontAlgn="auto" hangingPunct="1">
              <a:spcAft>
                <a:spcPts val="0"/>
              </a:spcAft>
              <a:defRPr/>
            </a:pPr>
            <a:r>
              <a:rPr lang="en-US" altLang="en-US" b="1" dirty="0" smtClean="0">
                <a:solidFill>
                  <a:schemeClr val="accent1">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Issue 5</a:t>
            </a:r>
            <a:endParaRPr lang="en-US" altLang="en-US" b="1" dirty="0">
              <a:solidFill>
                <a:schemeClr val="accent1">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92150"/>
            <a:ext cx="7772400" cy="1073150"/>
          </a:xfrm>
        </p:spPr>
        <p:txBody>
          <a:bodyPr/>
          <a:lstStyle/>
          <a:p>
            <a:pPr algn="ctr">
              <a:defRPr/>
            </a:pPr>
            <a:r>
              <a:rPr lang="en-US" sz="2800" b="1" dirty="0">
                <a:solidFill>
                  <a:schemeClr val="accent1">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 Proof-of-Concept Federated Analysis</a:t>
            </a:r>
            <a:endParaRPr lang="en-US" sz="2800" dirty="0">
              <a:solidFill>
                <a:schemeClr val="accent1">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29699" name="Content Placeholder 2"/>
          <p:cNvSpPr>
            <a:spLocks noGrp="1"/>
          </p:cNvSpPr>
          <p:nvPr>
            <p:ph idx="1"/>
          </p:nvPr>
        </p:nvSpPr>
        <p:spPr>
          <a:xfrm>
            <a:off x="179388" y="1989138"/>
            <a:ext cx="8640762" cy="4051300"/>
          </a:xfrm>
        </p:spPr>
        <p:txBody>
          <a:bodyPr/>
          <a:lstStyle/>
          <a:p>
            <a:pPr algn="just">
              <a:lnSpc>
                <a:spcPct val="150000"/>
              </a:lnSpc>
            </a:pPr>
            <a:r>
              <a:rPr lang="en-US" altLang="en-US" sz="2400" smtClean="0">
                <a:latin typeface="Times New Roman" panose="02020603050405020304" pitchFamily="18" charset="0"/>
                <a:cs typeface="Times New Roman" panose="02020603050405020304" pitchFamily="18" charset="0"/>
              </a:rPr>
              <a:t>Federated analysis (FA) is a novel approach to execute analyses on non co-located datasets, where data analysis is executed locally to preserve privacy and ensure compliance.</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defRPr/>
            </a:pPr>
            <a:r>
              <a:rPr lang="en-US" sz="2000" dirty="0" smtClean="0">
                <a:solidFill>
                  <a:schemeClr val="tx1"/>
                </a:solidFill>
                <a:latin typeface="Calibri" panose="020F0502020204030204" pitchFamily="34" charset="0"/>
                <a:cs typeface="Calibri" panose="020F0502020204030204" pitchFamily="34" charset="0"/>
              </a:rPr>
              <a:t>Associations of Maternal Educational Level, Proximity to Green Space During Pregnancy, and Gestational Diabetes With Body Mass Index From Infancy to Early Adulthood: A Proof-of-Concept Federated Analysis in 18 Birth Cohorts</a:t>
            </a:r>
            <a:r>
              <a:rPr lang="en-US" sz="2000" dirty="0">
                <a:solidFill>
                  <a:schemeClr val="tx1"/>
                </a:solidFill>
                <a:latin typeface="Calibri" panose="020F0502020204030204" pitchFamily="34" charset="0"/>
                <a:cs typeface="Calibri" panose="020F0502020204030204" pitchFamily="34" charset="0"/>
              </a:rPr>
              <a:t/>
            </a:r>
            <a:br>
              <a:rPr lang="en-US" sz="2000" dirty="0">
                <a:solidFill>
                  <a:schemeClr val="tx1"/>
                </a:solidFill>
                <a:latin typeface="Calibri" panose="020F0502020204030204" pitchFamily="34" charset="0"/>
                <a:cs typeface="Calibri" panose="020F0502020204030204" pitchFamily="34" charset="0"/>
              </a:rPr>
            </a:br>
            <a:endParaRPr lang="en-US" sz="2000" dirty="0">
              <a:solidFill>
                <a:schemeClr val="tx1"/>
              </a:solidFill>
              <a:latin typeface="Calibri" panose="020F0502020204030204" pitchFamily="34" charset="0"/>
              <a:cs typeface="Calibri" panose="020F0502020204030204" pitchFamily="34" charset="0"/>
            </a:endParaRPr>
          </a:p>
        </p:txBody>
      </p:sp>
      <p:sp>
        <p:nvSpPr>
          <p:cNvPr id="30723" name="Content Placeholder 2"/>
          <p:cNvSpPr>
            <a:spLocks noGrp="1"/>
          </p:cNvSpPr>
          <p:nvPr>
            <p:ph idx="1"/>
          </p:nvPr>
        </p:nvSpPr>
        <p:spPr/>
        <p:txBody>
          <a:bodyPr/>
          <a:lstStyle/>
          <a:p>
            <a:pPr algn="just"/>
            <a:r>
              <a:rPr lang="en-US" altLang="en-US" sz="1600" b="1" smtClean="0">
                <a:solidFill>
                  <a:srgbClr val="2A2A2A"/>
                </a:solidFill>
                <a:latin typeface="Times New Roman" panose="02020603050405020304" pitchFamily="18" charset="0"/>
                <a:cs typeface="Times New Roman" panose="02020603050405020304" pitchFamily="18" charset="0"/>
              </a:rPr>
              <a:t>Abstract</a:t>
            </a:r>
          </a:p>
          <a:p>
            <a:pPr algn="just"/>
            <a:r>
              <a:rPr lang="en-US" altLang="en-US" sz="1600" smtClean="0">
                <a:latin typeface="Times New Roman" panose="02020603050405020304" pitchFamily="18" charset="0"/>
                <a:cs typeface="Times New Roman" panose="02020603050405020304" pitchFamily="18" charset="0"/>
              </a:rPr>
              <a:t>International sharing of cohort data for research is important and challenging. We explored the feasibility of multicohort federated analyses by examining associations between 3 pregnancy exposures (maternal education, exposure to green vegetation, and gestational diabetes) and offspring body mass index (BMI) from infancy to age 17 years. We used data from 18 cohorts (</a:t>
            </a:r>
            <a:r>
              <a:rPr lang="en-US" altLang="en-US" sz="1600" i="1" smtClean="0">
                <a:latin typeface="Times New Roman" panose="02020603050405020304" pitchFamily="18" charset="0"/>
                <a:cs typeface="Times New Roman" panose="02020603050405020304" pitchFamily="18" charset="0"/>
              </a:rPr>
              <a:t>n</a:t>
            </a:r>
            <a:r>
              <a:rPr lang="en-US" altLang="en-US" sz="1600" smtClean="0">
                <a:latin typeface="Times New Roman" panose="02020603050405020304" pitchFamily="18" charset="0"/>
                <a:cs typeface="Times New Roman" panose="02020603050405020304" pitchFamily="18" charset="0"/>
              </a:rPr>
              <a:t> = 206,180 mother-child pairs) from the EU Child Cohort Network and derived BMI at ages 0–1, 2–3, 4–7, 8–13, and 14–17 years. Associations were estimated using linear regression via 1-stage individual participant data meta-analysis using DataSHIELD. Associations between lower maternal education and higher child BMI emerged from age 4 and increased with age (difference in BMI </a:t>
            </a:r>
            <a:r>
              <a:rPr lang="en-US" altLang="en-US" sz="1600" i="1" smtClean="0">
                <a:latin typeface="Times New Roman" panose="02020603050405020304" pitchFamily="18" charset="0"/>
                <a:cs typeface="Times New Roman" panose="02020603050405020304" pitchFamily="18" charset="0"/>
              </a:rPr>
              <a:t>z</a:t>
            </a:r>
            <a:r>
              <a:rPr lang="en-US" altLang="en-US" sz="1600" smtClean="0">
                <a:latin typeface="Times New Roman" panose="02020603050405020304" pitchFamily="18" charset="0"/>
                <a:cs typeface="Times New Roman" panose="02020603050405020304" pitchFamily="18" charset="0"/>
              </a:rPr>
              <a:t> score comparing low with high education, at age 2–3 years = 0.03 (95% confidence interval (CI): 0.00, 0.05), at 4–7 years = 0.16 (95% CI: 0.14, 0.17), and at 8–13 years = 0.24 (95% CI: 0.22, 0.26)). Gestational diabetes was positively associated with BMI from age 8 years (BMI </a:t>
            </a:r>
            <a:r>
              <a:rPr lang="en-US" altLang="en-US" sz="1600" i="1" smtClean="0">
                <a:latin typeface="Times New Roman" panose="02020603050405020304" pitchFamily="18" charset="0"/>
                <a:cs typeface="Times New Roman" panose="02020603050405020304" pitchFamily="18" charset="0"/>
              </a:rPr>
              <a:t>z</a:t>
            </a:r>
            <a:r>
              <a:rPr lang="en-US" altLang="en-US" sz="1600" smtClean="0">
                <a:latin typeface="Times New Roman" panose="02020603050405020304" pitchFamily="18" charset="0"/>
                <a:cs typeface="Times New Roman" panose="02020603050405020304" pitchFamily="18" charset="0"/>
              </a:rPr>
              <a:t> score difference = 0.18, 95% CI: 0.12, 0.25) but not at younger ages; however, associations attenuated towards the null when restricted to cohorts that measured gestational diabetes via universal screening. Exposure to green vegetation was weakly associated with higher BMI up to age 1 year but not at older ages. Opportunities of cross-cohort federated analyses are discussed.</a:t>
            </a:r>
          </a:p>
          <a:p>
            <a:pPr algn="just"/>
            <a:endParaRPr lang="en-US" altLang="en-US" sz="160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684213" y="1844675"/>
            <a:ext cx="7772400" cy="3168650"/>
          </a:xfrm>
          <a:blipFill>
            <a:blip r:embed="rId2"/>
            <a:tile tx="0" ty="0" sx="100000" sy="100000" flip="none" algn="tl"/>
          </a:blipFill>
        </p:spPr>
        <p:txBody>
          <a:bodyPr/>
          <a:lstStyle/>
          <a:p>
            <a:pPr algn="ctr" eaLnBrk="1" fontAlgn="auto" hangingPunct="1">
              <a:spcAft>
                <a:spcPts val="0"/>
              </a:spcAft>
              <a:defRPr/>
            </a:pPr>
            <a:r>
              <a:rPr lang="en-US" altLang="en-US" b="1" dirty="0" smtClean="0">
                <a:solidFill>
                  <a:schemeClr val="accent1">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Issue 6</a:t>
            </a:r>
            <a:endParaRPr lang="en-US" altLang="en-US" b="1" dirty="0">
              <a:solidFill>
                <a:schemeClr val="accent1">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20713"/>
            <a:ext cx="7772400" cy="857250"/>
          </a:xfrm>
        </p:spPr>
        <p:txBody>
          <a:bodyPr/>
          <a:lstStyle/>
          <a:p>
            <a:pPr algn="ctr">
              <a:defRPr/>
            </a:pPr>
            <a:r>
              <a:rPr lang="en-US" b="1" dirty="0" smtClean="0">
                <a:solidFill>
                  <a:schemeClr val="accent1">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Causal forests </a:t>
            </a:r>
            <a:endParaRPr lang="en-US" b="1" dirty="0">
              <a:solidFill>
                <a:schemeClr val="accent1">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2771" name="Content Placeholder 2"/>
          <p:cNvSpPr>
            <a:spLocks noGrp="1"/>
          </p:cNvSpPr>
          <p:nvPr>
            <p:ph idx="1"/>
          </p:nvPr>
        </p:nvSpPr>
        <p:spPr>
          <a:xfrm>
            <a:off x="250825" y="1844675"/>
            <a:ext cx="8642350" cy="4897438"/>
          </a:xfrm>
        </p:spPr>
        <p:txBody>
          <a:bodyPr/>
          <a:lstStyle/>
          <a:p>
            <a:pPr algn="just" rtl="1">
              <a:lnSpc>
                <a:spcPct val="150000"/>
              </a:lnSpc>
              <a:buFont typeface="Wingdings" panose="05000000000000000000" pitchFamily="2" charset="2"/>
              <a:buChar char="ü"/>
            </a:pPr>
            <a:r>
              <a:rPr lang="fa-IR" altLang="en-US" b="1" smtClean="0">
                <a:cs typeface="B Nazanin" panose="00000400000000000000" pitchFamily="2" charset="-78"/>
              </a:rPr>
              <a:t>جنگل‌های علّی یک روش یادگیری استنتاج علّی هستند که بسط جنگل‌های تصادفی هستند.</a:t>
            </a:r>
          </a:p>
          <a:p>
            <a:pPr algn="just" rtl="1">
              <a:lnSpc>
                <a:spcPct val="150000"/>
              </a:lnSpc>
              <a:buFont typeface="Wingdings" panose="05000000000000000000" pitchFamily="2" charset="2"/>
              <a:buChar char="ü"/>
            </a:pPr>
            <a:r>
              <a:rPr lang="fa-IR" altLang="en-US" b="1" smtClean="0">
                <a:cs typeface="B Nazanin" panose="00000400000000000000" pitchFamily="2" charset="-78"/>
              </a:rPr>
              <a:t> در جنگل های تصادفی، داده ها به طور مکرر به منظور به حداقل رساندن خطای پیش بینی یک متغیر نتیجه تقسیم می شوند.</a:t>
            </a:r>
          </a:p>
          <a:p>
            <a:pPr algn="just" rtl="1">
              <a:lnSpc>
                <a:spcPct val="150000"/>
              </a:lnSpc>
              <a:buFont typeface="Wingdings" panose="05000000000000000000" pitchFamily="2" charset="2"/>
              <a:buChar char="ü"/>
            </a:pPr>
            <a:r>
              <a:rPr lang="fa-IR" altLang="en-US" b="1" smtClean="0">
                <a:cs typeface="B Nazanin" panose="00000400000000000000" pitchFamily="2" charset="-78"/>
              </a:rPr>
              <a:t> جنگل‌های علّی به طور مشابه ساخته می‌شوند، با این تفاوت که به جای به حداقل رساندن خطای پیش‌بینی، داده‌ها به منظور به حداکثر رساندن تفاوت بین تقسیم‌ها در رابطه بین یک متغیر پیامد و یک متغیر «درمان» تقسیم می‌شوند. این در نظر گرفته شده است تا نشان دهد که چگونه اثرات درمان در یک نمونه متفاوت است.</a:t>
            </a:r>
            <a:endParaRPr lang="en-US" altLang="en-US" b="1" smtClean="0">
              <a:cs typeface="B Nazanin" panose="00000400000000000000" pitchFamily="2" charset="-78"/>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84189"/>
            <a:ext cx="7772400" cy="1288628"/>
          </a:xfrm>
        </p:spPr>
        <p:txBody>
          <a:bodyPr/>
          <a:lstStyle/>
          <a:p>
            <a:pPr algn="ctr">
              <a:defRPr/>
            </a:pPr>
            <a:r>
              <a:rPr lang="en-US" sz="2800" dirty="0" smtClean="0">
                <a:latin typeface="Calibri" panose="020F0502020204030204" pitchFamily="34" charset="0"/>
                <a:cs typeface="Calibri" panose="020F0502020204030204" pitchFamily="34" charset="0"/>
              </a:rPr>
              <a:t>Harnessing causal forests for epidemiologic research: key considerations</a:t>
            </a:r>
            <a:endParaRPr lang="en-US" sz="2800" dirty="0">
              <a:latin typeface="Calibri" panose="020F0502020204030204" pitchFamily="34" charset="0"/>
              <a:cs typeface="Calibri" panose="020F0502020204030204" pitchFamily="34" charset="0"/>
            </a:endParaRPr>
          </a:p>
        </p:txBody>
      </p:sp>
      <p:sp>
        <p:nvSpPr>
          <p:cNvPr id="33795" name="Content Placeholder 2"/>
          <p:cNvSpPr>
            <a:spLocks noGrp="1"/>
          </p:cNvSpPr>
          <p:nvPr>
            <p:ph idx="1"/>
          </p:nvPr>
        </p:nvSpPr>
        <p:spPr>
          <a:xfrm>
            <a:off x="685800" y="1989138"/>
            <a:ext cx="7772400" cy="4051300"/>
          </a:xfrm>
        </p:spPr>
        <p:txBody>
          <a:bodyPr/>
          <a:lstStyle/>
          <a:p>
            <a:pPr algn="just"/>
            <a:r>
              <a:rPr lang="en-US" altLang="en-US" sz="1800" b="1" smtClean="0">
                <a:latin typeface="Times New Roman" panose="02020603050405020304" pitchFamily="18" charset="0"/>
                <a:cs typeface="Times New Roman" panose="02020603050405020304" pitchFamily="18" charset="0"/>
              </a:rPr>
              <a:t>Abstract</a:t>
            </a:r>
          </a:p>
          <a:p>
            <a:pPr algn="just"/>
            <a:r>
              <a:rPr lang="en-US" altLang="en-US" sz="1800" smtClean="0">
                <a:latin typeface="Times New Roman" panose="02020603050405020304" pitchFamily="18" charset="0"/>
                <a:cs typeface="Times New Roman" panose="02020603050405020304" pitchFamily="18" charset="0"/>
              </a:rPr>
              <a:t>Assessing heterogeneous treatment effects (HTEs) is an essential task in epidemiology. The recent integration of machine learning into causal inference has provided a new, flexible tool for evaluating complex HTEs: causal forest. In a recent paper, Jawadekar et al (Am J Epidemiol. 2023;192(7):1155-1165) introduced this innovative approach and offered practical guidelines for applied users. Building on their work, this commentary provides additional insights and guidance to promote the understanding and application of causal forest in epidemiologic research. We start with conceptual clarifications, differentiating between honesty and cross-fitting, and exploring the interpretation of estimated conditional average treatment effects. We then delve into practical considerations not addressed by Jawadekar et al, including motivations for estimating HTEs, calibration approaches, and ways to leverage causal forest output with examples from simulated data. We conclude by outlining challenges to consider for future advancements and applications of causal forest in epidemiologic research.</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684213" y="1844675"/>
            <a:ext cx="7772400" cy="3168650"/>
          </a:xfrm>
          <a:blipFill>
            <a:blip r:embed="rId2"/>
            <a:tile tx="0" ty="0" sx="100000" sy="100000" flip="none" algn="tl"/>
          </a:blipFill>
        </p:spPr>
        <p:txBody>
          <a:bodyPr/>
          <a:lstStyle/>
          <a:p>
            <a:pPr algn="ctr" eaLnBrk="1" fontAlgn="auto" hangingPunct="1">
              <a:spcAft>
                <a:spcPts val="0"/>
              </a:spcAft>
              <a:defRPr/>
            </a:pPr>
            <a:r>
              <a:rPr lang="en-US" altLang="en-US" b="1" dirty="0" smtClean="0">
                <a:solidFill>
                  <a:schemeClr val="accent1">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Issue 7</a:t>
            </a:r>
            <a:endParaRPr lang="en-US" altLang="en-US" b="1" dirty="0">
              <a:solidFill>
                <a:schemeClr val="accent1">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684213" y="1844675"/>
            <a:ext cx="7772400" cy="3168650"/>
          </a:xfrm>
          <a:blipFill>
            <a:blip r:embed="rId2"/>
            <a:tile tx="0" ty="0" sx="100000" sy="100000" flip="none" algn="tl"/>
          </a:blipFill>
        </p:spPr>
        <p:txBody>
          <a:bodyPr/>
          <a:lstStyle/>
          <a:p>
            <a:pPr algn="ctr" eaLnBrk="1" fontAlgn="auto" hangingPunct="1">
              <a:spcAft>
                <a:spcPts val="0"/>
              </a:spcAft>
              <a:defRPr/>
            </a:pPr>
            <a:r>
              <a:rPr lang="en-US" altLang="en-US" b="1" dirty="0" smtClean="0">
                <a:solidFill>
                  <a:schemeClr val="accent1">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Issue1</a:t>
            </a:r>
            <a:endParaRPr lang="en-US" altLang="en-US" b="1" dirty="0">
              <a:solidFill>
                <a:schemeClr val="accent1">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7700" y="765175"/>
            <a:ext cx="7848600" cy="1071563"/>
          </a:xfrm>
        </p:spPr>
        <p:txBody>
          <a:bodyPr/>
          <a:lstStyle/>
          <a:p>
            <a:pPr>
              <a:defRPr/>
            </a:pPr>
            <a:r>
              <a:rPr lang="en-US" sz="2800" b="1" dirty="0" smtClean="0">
                <a:solidFill>
                  <a:schemeClr val="accent1">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bayesian spatial smoothing methods</a:t>
            </a:r>
            <a:endParaRPr lang="en-US" sz="2800" b="1" dirty="0">
              <a:solidFill>
                <a:schemeClr val="accent1">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5843" name="Content Placeholder 2"/>
          <p:cNvSpPr>
            <a:spLocks noGrp="1"/>
          </p:cNvSpPr>
          <p:nvPr>
            <p:ph idx="1"/>
          </p:nvPr>
        </p:nvSpPr>
        <p:spPr>
          <a:xfrm>
            <a:off x="250825" y="2133600"/>
            <a:ext cx="8642350" cy="2951163"/>
          </a:xfrm>
        </p:spPr>
        <p:txBody>
          <a:bodyPr/>
          <a:lstStyle/>
          <a:p>
            <a:pPr algn="just" rtl="1">
              <a:lnSpc>
                <a:spcPct val="200000"/>
              </a:lnSpc>
              <a:buFont typeface="Wingdings" panose="05000000000000000000" pitchFamily="2" charset="2"/>
              <a:buChar char="ü"/>
            </a:pPr>
            <a:r>
              <a:rPr lang="fa-IR" altLang="en-US" b="1" smtClean="0">
                <a:cs typeface="B Nazanin" panose="00000400000000000000" pitchFamily="2" charset="-78"/>
              </a:rPr>
              <a:t>روش‌های هموارسازی فضایی بیزی ابزار مفیدی برای ارزیابی نابرابری‌های سلامت فضایی در جغرافیای کوچک است که در آن اعداد کوچک می‌توانند به تخمین نرخ بسیار متغیر منجر شوند، و تکنیک‌های تخمین جدید در نرم‌افزار </a:t>
            </a:r>
            <a:r>
              <a:rPr lang="en-US" altLang="en-US" b="1" smtClean="0">
                <a:cs typeface="B Nazanin" panose="00000400000000000000" pitchFamily="2" charset="-78"/>
              </a:rPr>
              <a:t>R، </a:t>
            </a:r>
            <a:r>
              <a:rPr lang="fa-IR" altLang="en-US" b="1" smtClean="0">
                <a:cs typeface="B Nazanin" panose="00000400000000000000" pitchFamily="2" charset="-78"/>
              </a:rPr>
              <a:t>برازش این مدل‌ها را برای محققان قابل دسترس‌تر کرده است.</a:t>
            </a:r>
            <a:endParaRPr lang="en-US" altLang="en-US" b="1" smtClean="0">
              <a:cs typeface="B Nazanin" panose="00000400000000000000" pitchFamily="2" charset="-78"/>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32656"/>
            <a:ext cx="7772400" cy="1609725"/>
          </a:xfrm>
        </p:spPr>
        <p:txBody>
          <a:bodyPr>
            <a:noAutofit/>
          </a:bodyPr>
          <a:lstStyle/>
          <a:p>
            <a:pPr algn="ctr">
              <a:defRPr/>
            </a:pPr>
            <a:r>
              <a:rPr lang="en-US" sz="2400" dirty="0" smtClean="0">
                <a:latin typeface="Calibri" panose="020F0502020204030204" pitchFamily="34" charset="0"/>
                <a:cs typeface="Calibri" panose="020F0502020204030204" pitchFamily="34" charset="0"/>
              </a:rPr>
              <a:t>Estimation of the prevalence of opioid misuse in New York State counties, 2007-2018: a </a:t>
            </a:r>
            <a:r>
              <a:rPr lang="en-US" sz="2400" dirty="0" err="1" smtClean="0">
                <a:latin typeface="Calibri" panose="020F0502020204030204" pitchFamily="34" charset="0"/>
                <a:cs typeface="Calibri" panose="020F0502020204030204" pitchFamily="34" charset="0"/>
              </a:rPr>
              <a:t>bayesian</a:t>
            </a:r>
            <a:r>
              <a:rPr lang="en-US" sz="2400" dirty="0" smtClean="0">
                <a:latin typeface="Calibri" panose="020F0502020204030204" pitchFamily="34" charset="0"/>
                <a:cs typeface="Calibri" panose="020F0502020204030204" pitchFamily="34" charset="0"/>
              </a:rPr>
              <a:t> spatiotemporal abundance model approach</a:t>
            </a:r>
            <a:endParaRPr lang="en-US" sz="2400" dirty="0">
              <a:latin typeface="Calibri" panose="020F0502020204030204" pitchFamily="34" charset="0"/>
              <a:cs typeface="Calibri" panose="020F0502020204030204" pitchFamily="34" charset="0"/>
            </a:endParaRPr>
          </a:p>
        </p:txBody>
      </p:sp>
      <p:sp>
        <p:nvSpPr>
          <p:cNvPr id="36867" name="Content Placeholder 2"/>
          <p:cNvSpPr>
            <a:spLocks noGrp="1"/>
          </p:cNvSpPr>
          <p:nvPr>
            <p:ph idx="1"/>
          </p:nvPr>
        </p:nvSpPr>
        <p:spPr/>
        <p:txBody>
          <a:bodyPr/>
          <a:lstStyle/>
          <a:p>
            <a:pPr algn="just"/>
            <a:r>
              <a:rPr lang="en-US" altLang="en-US" sz="1600" smtClean="0">
                <a:latin typeface="Times New Roman" panose="02020603050405020304" pitchFamily="18" charset="0"/>
                <a:cs typeface="Times New Roman" panose="02020603050405020304" pitchFamily="18" charset="0"/>
              </a:rPr>
              <a:t>Abstract</a:t>
            </a:r>
          </a:p>
          <a:p>
            <a:pPr algn="just"/>
            <a:r>
              <a:rPr lang="en-US" altLang="en-US" sz="1600" smtClean="0">
                <a:latin typeface="Times New Roman" panose="02020603050405020304" pitchFamily="18" charset="0"/>
                <a:cs typeface="Times New Roman" panose="02020603050405020304" pitchFamily="18" charset="0"/>
              </a:rPr>
              <a:t>An important challenge to addressing the opioid overdose crisis is the lack of information on the size of the population of people who misuse opioids (PWMO) in local areas. This estimate is needed for better resource allocation, estimation of treatment and overdose outcome rates using appropriate denominators (ie, the population at risk), and proper evaluation of intervention effects. In this study, we used a bayesian hierarchical spatiotemporal integrated abundance model that integrates multiple types of county-level surveillance outcome data, state-level information on opioid misuse, and covariates to estimate the latent (hidden) numbers of PWMO and latent prevalence of opioid misuse across New York State counties (2007-2018). The model assumes that each opioid-related outcome reflects a partial count of the number of PWMO, and it leverages these multiple sources of data to circumvent limitations of parameter estimation associated with other types of abundance models. Model estimates showed a reduction in the prevalence of PWMO during the study period, with important spatial and temporal variability. The model also provided county-level estimates of rates of treatment and opioid overdose using the numbers of PWMO as denominators. This modeling approach can identify the sizes of hidden populations to guide public health efforts in confronting the opioid overdose crisis across local areas</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684213" y="1844675"/>
            <a:ext cx="7772400" cy="3168650"/>
          </a:xfrm>
          <a:blipFill>
            <a:blip r:embed="rId2"/>
            <a:tile tx="0" ty="0" sx="100000" sy="100000" flip="none" algn="tl"/>
          </a:blipFill>
        </p:spPr>
        <p:txBody>
          <a:bodyPr/>
          <a:lstStyle/>
          <a:p>
            <a:pPr algn="ctr" eaLnBrk="1" fontAlgn="auto" hangingPunct="1">
              <a:spcAft>
                <a:spcPts val="0"/>
              </a:spcAft>
              <a:defRPr/>
            </a:pPr>
            <a:r>
              <a:rPr lang="fa-IR" altLang="en-US" b="1" u="sng" dirty="0" smtClean="0">
                <a:solidFill>
                  <a:schemeClr val="accent1">
                    <a:lumMod val="75000"/>
                  </a:schemeClr>
                </a:solidFill>
                <a:effectLst>
                  <a:outerShdw blurRad="38100" dist="38100" dir="2700000" algn="tl">
                    <a:srgbClr val="000000">
                      <a:alpha val="43137"/>
                    </a:srgbClr>
                  </a:outerShdw>
                </a:effectLst>
                <a:latin typeface="Arial" panose="020B0604020202020204" pitchFamily="34" charset="0"/>
                <a:cs typeface="B Nazanin" panose="00000400000000000000" pitchFamily="2" charset="-78"/>
              </a:rPr>
              <a:t>ممنون از توجه شما</a:t>
            </a:r>
            <a:endParaRPr lang="en-US" altLang="en-US" b="1" u="sng" dirty="0">
              <a:solidFill>
                <a:schemeClr val="accent1">
                  <a:lumMod val="75000"/>
                </a:schemeClr>
              </a:solidFill>
              <a:effectLst>
                <a:outerShdw blurRad="38100" dist="38100" dir="2700000" algn="tl">
                  <a:srgbClr val="000000">
                    <a:alpha val="43137"/>
                  </a:srgbClr>
                </a:outerShdw>
              </a:effectLst>
              <a:latin typeface="Arial" panose="020B0604020202020204" pitchFamily="34" charset="0"/>
              <a:cs typeface="B Nazanin" panose="00000400000000000000" pitchFamily="2" charset="-7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a:xfrm>
            <a:off x="457200" y="620713"/>
            <a:ext cx="8229600" cy="981075"/>
          </a:xfrm>
        </p:spPr>
        <p:txBody>
          <a:bodyPr/>
          <a:lstStyle/>
          <a:p>
            <a:pPr algn="ctr" eaLnBrk="1" fontAlgn="auto" hangingPunct="1">
              <a:spcAft>
                <a:spcPts val="0"/>
              </a:spcAft>
              <a:defRPr/>
            </a:pPr>
            <a:r>
              <a:rPr lang="en-US" altLang="en-US" b="1" dirty="0">
                <a:solidFill>
                  <a:schemeClr val="accent1">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machine-learning</a:t>
            </a:r>
          </a:p>
        </p:txBody>
      </p:sp>
      <p:sp>
        <p:nvSpPr>
          <p:cNvPr id="9219" name="Rectangle 3"/>
          <p:cNvSpPr>
            <a:spLocks noGrp="1" noChangeArrowheads="1"/>
          </p:cNvSpPr>
          <p:nvPr>
            <p:ph idx="1"/>
          </p:nvPr>
        </p:nvSpPr>
        <p:spPr>
          <a:xfrm>
            <a:off x="457200" y="1916113"/>
            <a:ext cx="8374063" cy="4525962"/>
          </a:xfrm>
        </p:spPr>
        <p:txBody>
          <a:bodyPr/>
          <a:lstStyle/>
          <a:p>
            <a:pPr algn="just" rtl="1" eaLnBrk="1" hangingPunct="1">
              <a:lnSpc>
                <a:spcPct val="150000"/>
              </a:lnSpc>
              <a:buFont typeface="Wingdings" panose="05000000000000000000" pitchFamily="2" charset="2"/>
              <a:buChar char="ü"/>
            </a:pPr>
            <a:r>
              <a:rPr lang="fa-IR" altLang="en-US" b="1" smtClean="0">
                <a:cs typeface="B Nazanin" panose="00000400000000000000" pitchFamily="2" charset="-78"/>
                <a:hlinkClick r:id="rId2"/>
              </a:rPr>
              <a:t>یادگیری ماشین</a:t>
            </a:r>
            <a:r>
              <a:rPr lang="fa-IR" altLang="en-US" b="1" smtClean="0">
                <a:cs typeface="B Nazanin" panose="00000400000000000000" pitchFamily="2" charset="-78"/>
              </a:rPr>
              <a:t>، ابزاری برای تجزیه و تحلیل داده‌ها است که ساخت مدل تحلیلی را به صورت خودکار انجام می‌دهد. </a:t>
            </a:r>
          </a:p>
          <a:p>
            <a:pPr algn="just" rtl="1" eaLnBrk="1" hangingPunct="1">
              <a:lnSpc>
                <a:spcPct val="150000"/>
              </a:lnSpc>
              <a:buFont typeface="Wingdings" panose="05000000000000000000" pitchFamily="2" charset="2"/>
              <a:buChar char="ü"/>
            </a:pPr>
            <a:r>
              <a:rPr lang="fa-IR" altLang="en-US" b="1" smtClean="0">
                <a:cs typeface="B Nazanin" panose="00000400000000000000" pitchFamily="2" charset="-78"/>
                <a:hlinkClick r:id="rId3"/>
              </a:rPr>
              <a:t>یادگیری ماشین</a:t>
            </a:r>
            <a:r>
              <a:rPr lang="fa-IR" altLang="en-US" b="1" smtClean="0">
                <a:cs typeface="B Nazanin" panose="00000400000000000000" pitchFamily="2" charset="-78"/>
              </a:rPr>
              <a:t>، شاخه‌ای از </a:t>
            </a:r>
            <a:r>
              <a:rPr lang="fa-IR" altLang="en-US" b="1" smtClean="0">
                <a:cs typeface="B Nazanin" panose="00000400000000000000" pitchFamily="2" charset="-78"/>
                <a:hlinkClick r:id="rId4"/>
              </a:rPr>
              <a:t>هوش مصنوعی</a:t>
            </a:r>
            <a:r>
              <a:rPr lang="fa-IR" altLang="en-US" b="1" smtClean="0">
                <a:cs typeface="B Nazanin" panose="00000400000000000000" pitchFamily="2" charset="-78"/>
              </a:rPr>
              <a:t>، و بر اساس این ایده است که ماشین‌ها می‌توانند از داده‌ها یاد بگیرند، الگوها را تشخیص دهند و بدون هیچ قانون از پیش برنامه ریزی شده‌ای تصمیم گیری کنند.</a:t>
            </a:r>
            <a:endParaRPr lang="en-US" altLang="en-US" b="1" smtClean="0">
              <a:cs typeface="B Nazanin" panose="00000400000000000000" pitchFamily="2" charset="-78"/>
            </a:endParaRPr>
          </a:p>
          <a:p>
            <a:pPr algn="just" rtl="1" eaLnBrk="1" hangingPunct="1">
              <a:lnSpc>
                <a:spcPct val="150000"/>
              </a:lnSpc>
              <a:buFont typeface="Wingdings" panose="05000000000000000000" pitchFamily="2" charset="2"/>
              <a:buChar char="ü"/>
            </a:pPr>
            <a:r>
              <a:rPr lang="fa-IR" altLang="en-US" b="1" u="sng" smtClean="0">
                <a:cs typeface="B Nazanin" panose="00000400000000000000" pitchFamily="2" charset="-78"/>
              </a:rPr>
              <a:t>الگوریتم‌ های ماشین لرنینگ </a:t>
            </a:r>
            <a:r>
              <a:rPr lang="fa-IR" altLang="en-US" b="1" smtClean="0">
                <a:cs typeface="B Nazanin" panose="00000400000000000000" pitchFamily="2" charset="-78"/>
              </a:rPr>
              <a:t>طیف وسیعی از تکنیک‌ها را برای تفسیر و تحلیل داده‌ها به روش‌های پیچیده و همه‌کاره ارائه می‌دهند.</a:t>
            </a:r>
            <a:endParaRPr lang="en-US" altLang="en-US" b="1" smtClean="0">
              <a:cs typeface="B Nazanin" panose="00000400000000000000" pitchFamily="2" charset="-7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60648"/>
            <a:ext cx="7772400" cy="1609725"/>
          </a:xfrm>
        </p:spPr>
        <p:txBody>
          <a:bodyPr>
            <a:noAutofit/>
          </a:bodyPr>
          <a:lstStyle/>
          <a:p>
            <a:pPr algn="ctr">
              <a:defRPr/>
            </a:pPr>
            <a:r>
              <a:rPr lang="en-US" sz="2800" dirty="0" smtClean="0">
                <a:latin typeface="Calibri" panose="020F0502020204030204" pitchFamily="34" charset="0"/>
                <a:cs typeface="Calibri" panose="020F0502020204030204" pitchFamily="34" charset="0"/>
              </a:rPr>
              <a:t>Foundations &amp; Trends in Multimodal Machine Learning: Principles, Challenges, and Open Questions</a:t>
            </a:r>
            <a:endParaRPr lang="en-US" sz="2800" dirty="0">
              <a:latin typeface="Calibri" panose="020F0502020204030204" pitchFamily="34" charset="0"/>
              <a:cs typeface="Calibri" panose="020F0502020204030204" pitchFamily="34" charset="0"/>
            </a:endParaRPr>
          </a:p>
        </p:txBody>
      </p:sp>
      <p:sp>
        <p:nvSpPr>
          <p:cNvPr id="10243" name="Content Placeholder 2"/>
          <p:cNvSpPr>
            <a:spLocks noGrp="1"/>
          </p:cNvSpPr>
          <p:nvPr>
            <p:ph idx="1"/>
          </p:nvPr>
        </p:nvSpPr>
        <p:spPr/>
        <p:txBody>
          <a:bodyPr/>
          <a:lstStyle/>
          <a:p>
            <a:pPr algn="just"/>
            <a:r>
              <a:rPr lang="en-US" altLang="en-US" sz="1400" b="1" smtClean="0">
                <a:latin typeface="Times New Roman" panose="02020603050405020304" pitchFamily="18" charset="0"/>
                <a:cs typeface="Times New Roman" panose="02020603050405020304" pitchFamily="18" charset="0"/>
              </a:rPr>
              <a:t>Abstract</a:t>
            </a:r>
          </a:p>
          <a:p>
            <a:pPr algn="just"/>
            <a:r>
              <a:rPr lang="en-US" altLang="en-US" sz="1400" smtClean="0">
                <a:latin typeface="Times New Roman" panose="02020603050405020304" pitchFamily="18" charset="0"/>
                <a:cs typeface="Times New Roman" panose="02020603050405020304" pitchFamily="18" charset="0"/>
              </a:rPr>
              <a:t>Multimodal machine learning is a vibrant multi-disciplinary research field that aims to design computer agents with intelligent capabilities such as understanding, reasoning, and learning through integrating multiple communicative modalities, including linguistic, acoustic, visual, tactile, and physiological messages. With the recent interest in video understanding, embodied autonomous agents, text-to-image generation, and multisensor fusion in application domains such as healthcare and robotics, multimodal machine learning has brought unique computational and theoretical challenges to the machine learning community given the heterogeneity of data sources and the interconnections often found between modalities. However, the breadth of progress in multimodal research has made it difficult to identify the common themes and open questions in the field. By synthesizing a broad range of application domains and theoretical frameworks from both historical and recent perspectives, this article is designed to provide an overview of thecomputational and theoretical foundations of multimodal machine learning. We start by defining three key principles of modality heterogeneity, connections, and interactions that have driven subsequent innovations, and propose a taxonomy of six core technical challenges: representation, alignment, reasoning, generation, transference, and quantification covering historical and recent trends. Recent technical achievements will be presented through the lens of this taxonomy, allowing researchers to understand the similarities and differences across new approaches. We end by motivating several open problems for future research as identified by our taxonomy.</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188" y="-100013"/>
            <a:ext cx="7772400" cy="1609726"/>
          </a:xfrm>
        </p:spPr>
        <p:txBody>
          <a:bodyPr/>
          <a:lstStyle/>
          <a:p>
            <a:pPr algn="ctr" eaLnBrk="1" fontAlgn="auto" hangingPunct="1">
              <a:spcAft>
                <a:spcPts val="0"/>
              </a:spcAft>
              <a:defRPr/>
            </a:pPr>
            <a:r>
              <a:rPr lang="en-US" sz="4000" b="1" dirty="0">
                <a:solidFill>
                  <a:schemeClr val="accent1">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beta-binomial model</a:t>
            </a:r>
          </a:p>
        </p:txBody>
      </p:sp>
      <p:sp>
        <p:nvSpPr>
          <p:cNvPr id="11267" name="Content Placeholder 2"/>
          <p:cNvSpPr>
            <a:spLocks noGrp="1"/>
          </p:cNvSpPr>
          <p:nvPr>
            <p:ph idx="1"/>
          </p:nvPr>
        </p:nvSpPr>
        <p:spPr>
          <a:xfrm>
            <a:off x="468313" y="1341438"/>
            <a:ext cx="8134350" cy="5040312"/>
          </a:xfrm>
        </p:spPr>
        <p:txBody>
          <a:bodyPr/>
          <a:lstStyle/>
          <a:p>
            <a:pPr algn="just" rtl="1" eaLnBrk="1" hangingPunct="1">
              <a:lnSpc>
                <a:spcPct val="150000"/>
              </a:lnSpc>
              <a:buFont typeface="Wingdings" panose="05000000000000000000" pitchFamily="2" charset="2"/>
              <a:buChar char="ü"/>
            </a:pPr>
            <a:r>
              <a:rPr lang="fa-IR" altLang="en-US" sz="1800" b="1" smtClean="0">
                <a:cs typeface="B Nazanin" panose="00000400000000000000" pitchFamily="2" charset="-78"/>
              </a:rPr>
              <a:t>تحلیل پاسخ هاي آمیخته ي گسسته از موضوعات مهم آماري در شاخه هاي مختلف علوم به شمار   می آید.</a:t>
            </a:r>
          </a:p>
          <a:p>
            <a:pPr algn="just" rtl="1" eaLnBrk="1" hangingPunct="1">
              <a:lnSpc>
                <a:spcPct val="150000"/>
              </a:lnSpc>
              <a:buFont typeface="Wingdings" panose="05000000000000000000" pitchFamily="2" charset="2"/>
              <a:buChar char="ü"/>
            </a:pPr>
            <a:r>
              <a:rPr lang="fa-IR" altLang="en-US" sz="1800" b="1" smtClean="0">
                <a:cs typeface="B Nazanin" panose="00000400000000000000" pitchFamily="2" charset="-78"/>
              </a:rPr>
              <a:t> از جمله متغیرهاي گسسته می توان به متغیرهاي ترتیبی و متغیرهاي دوجمله اي بیش پراکنده اشاره کرد.</a:t>
            </a:r>
          </a:p>
          <a:p>
            <a:pPr algn="just" rtl="1" eaLnBrk="1" hangingPunct="1">
              <a:lnSpc>
                <a:spcPct val="150000"/>
              </a:lnSpc>
              <a:buFont typeface="Wingdings" panose="05000000000000000000" pitchFamily="2" charset="2"/>
              <a:buChar char="ü"/>
            </a:pPr>
            <a:r>
              <a:rPr lang="fa-IR" altLang="en-US" sz="1800" b="1" smtClean="0">
                <a:cs typeface="B Nazanin" panose="00000400000000000000" pitchFamily="2" charset="-78"/>
              </a:rPr>
              <a:t>داده ي دوجمله اي بیش پراکنده مجموع آزمایش هاي برنولی ناهمبسته با احتمال موفقیت برابر است.</a:t>
            </a:r>
          </a:p>
          <a:p>
            <a:pPr algn="just" rtl="1" eaLnBrk="1" hangingPunct="1">
              <a:lnSpc>
                <a:spcPct val="150000"/>
              </a:lnSpc>
              <a:buFont typeface="Wingdings" panose="05000000000000000000" pitchFamily="2" charset="2"/>
              <a:buChar char="ü"/>
            </a:pPr>
            <a:r>
              <a:rPr lang="fa-IR" altLang="en-US" sz="1800" b="1" smtClean="0">
                <a:cs typeface="B Nazanin" panose="00000400000000000000" pitchFamily="2" charset="-78"/>
              </a:rPr>
              <a:t>در این مدل فرض می شود متغیر پاسخ دوجمله اي بیش پراکنده از توزیع بتا - دوجمله اي پیروي    می کند و از رویکرد متغیر پنهان براي مدل بندي متغیر پاسخ ترتیبی استفاده می شود.</a:t>
            </a:r>
          </a:p>
          <a:p>
            <a:pPr algn="just" rtl="1" eaLnBrk="1" hangingPunct="1">
              <a:lnSpc>
                <a:spcPct val="150000"/>
              </a:lnSpc>
              <a:buFont typeface="Wingdings" panose="05000000000000000000" pitchFamily="2" charset="2"/>
              <a:buChar char="ü"/>
            </a:pPr>
            <a:r>
              <a:rPr lang="fa-IR" altLang="en-US" sz="1800" b="1" smtClean="0">
                <a:cs typeface="B Nazanin" panose="00000400000000000000" pitchFamily="2" charset="-78"/>
              </a:rPr>
              <a:t>همچنین پارامترهاي مدل با روش ماکسیمم درستنمایی برآورد و با استفاده از روش شبیه سازي مونت کارلویی برآورد پارامترها ارزیابی می شود.</a:t>
            </a:r>
            <a:endParaRPr lang="en-US" altLang="en-US" sz="1800" b="1" smtClean="0">
              <a:cs typeface="B Nazanin" panose="00000400000000000000" pitchFamily="2" charset="-7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52425"/>
            <a:ext cx="7772400" cy="1609725"/>
          </a:xfrm>
        </p:spPr>
        <p:txBody>
          <a:bodyPr>
            <a:noAutofit/>
          </a:bodyPr>
          <a:lstStyle/>
          <a:p>
            <a:pPr algn="ctr">
              <a:defRPr/>
            </a:pPr>
            <a:r>
              <a:rPr lang="en-US" sz="2400" dirty="0">
                <a:solidFill>
                  <a:schemeClr val="tx1"/>
                </a:solidFill>
                <a:latin typeface="Calibri" panose="020F0502020204030204" pitchFamily="34" charset="0"/>
                <a:cs typeface="Calibri" panose="020F0502020204030204" pitchFamily="34" charset="0"/>
              </a:rPr>
              <a:t>Modeling Risk Factors for Intraindividual Variability: A Mixed-Effects Beta-Binomial Model Applied to Cognitive Function in Older People in the English Longitudinal Study of Ageing</a:t>
            </a:r>
          </a:p>
        </p:txBody>
      </p:sp>
      <p:sp>
        <p:nvSpPr>
          <p:cNvPr id="12291" name="Content Placeholder 2"/>
          <p:cNvSpPr>
            <a:spLocks noGrp="1"/>
          </p:cNvSpPr>
          <p:nvPr>
            <p:ph idx="1"/>
          </p:nvPr>
        </p:nvSpPr>
        <p:spPr>
          <a:xfrm>
            <a:off x="179388" y="1989138"/>
            <a:ext cx="8785225" cy="4116387"/>
          </a:xfrm>
        </p:spPr>
        <p:txBody>
          <a:bodyPr/>
          <a:lstStyle/>
          <a:p>
            <a:pPr algn="just"/>
            <a:r>
              <a:rPr lang="en-US" altLang="en-US" sz="1600" b="1" smtClean="0">
                <a:latin typeface="Times New Roman" panose="02020603050405020304" pitchFamily="18" charset="0"/>
                <a:cs typeface="Times New Roman" panose="02020603050405020304" pitchFamily="18" charset="0"/>
              </a:rPr>
              <a:t>Abstract</a:t>
            </a:r>
          </a:p>
          <a:p>
            <a:pPr algn="just"/>
            <a:r>
              <a:rPr lang="en-US" altLang="en-US" sz="1600" smtClean="0">
                <a:latin typeface="Times New Roman" panose="02020603050405020304" pitchFamily="18" charset="0"/>
                <a:cs typeface="Times New Roman" panose="02020603050405020304" pitchFamily="18" charset="0"/>
              </a:rPr>
              <a:t>Cognitive functioning in older age profoundly impacts quality of life and health. While most research on cognition in older age has focused on mean levels, intraindividual variability (IIV) around this may have risk factors and outcomes independent of the mean value. Investigating risk factors associated with IIV has typically involved deriving a summary statistic for each person from residual error around a fitted mean. However, this ignores uncertainty in the estimates, prohibits exploring associations with time-varying factors, and is biased by floor/ceiling effects. To address this, we propose a mixed-effects location scale beta-binomial model for estimating average probability and IIV in a word recall test in the English Longitudinal Study of Ageing. After adjusting for mean performance, an analysis of 9,873 individuals across 7 (mean = 3.4) waves (2002–2015) found IIV to be greater at older ages, with lower education, in females, with more difficulties in activities of daily living, in later birth cohorts, and when interviewers recorded issues potentially affecting test performance. Our study introduces a novel method for identifying groups with greater IIV in bounded discrete outcomes. Our findings have implications for daily functioning and care, and further work is needed to identify the impact for future health outcomes.</a:t>
            </a:r>
          </a:p>
          <a:p>
            <a:pPr algn="just"/>
            <a:endParaRPr lang="en-US" altLang="en-US" sz="160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684213" y="1844675"/>
            <a:ext cx="7772400" cy="3168650"/>
          </a:xfrm>
          <a:blipFill>
            <a:blip r:embed="rId2"/>
            <a:tile tx="0" ty="0" sx="100000" sy="100000" flip="none" algn="tl"/>
          </a:blipFill>
        </p:spPr>
        <p:txBody>
          <a:bodyPr/>
          <a:lstStyle/>
          <a:p>
            <a:pPr algn="ctr" eaLnBrk="1" fontAlgn="auto" hangingPunct="1">
              <a:spcAft>
                <a:spcPts val="0"/>
              </a:spcAft>
              <a:defRPr/>
            </a:pPr>
            <a:r>
              <a:rPr lang="en-US" altLang="en-US" b="1" dirty="0" smtClean="0">
                <a:solidFill>
                  <a:schemeClr val="accent1">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Issue 2</a:t>
            </a:r>
            <a:endParaRPr lang="en-US" altLang="en-US" b="1" dirty="0">
              <a:solidFill>
                <a:schemeClr val="accent1">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7225" y="0"/>
            <a:ext cx="7772400" cy="1609725"/>
          </a:xfrm>
        </p:spPr>
        <p:txBody>
          <a:bodyPr/>
          <a:lstStyle/>
          <a:p>
            <a:pPr algn="ctr" eaLnBrk="1" fontAlgn="auto" hangingPunct="1">
              <a:spcAft>
                <a:spcPts val="0"/>
              </a:spcAft>
              <a:defRPr/>
            </a:pPr>
            <a:r>
              <a:rPr lang="en-US" sz="3600" b="1" dirty="0">
                <a:solidFill>
                  <a:schemeClr val="accent1">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Propensity-Score–Matched</a:t>
            </a:r>
            <a:endParaRPr lang="en-US" sz="3600" dirty="0">
              <a:solidFill>
                <a:schemeClr val="accent1">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65100" y="1412875"/>
            <a:ext cx="8755063" cy="4608513"/>
          </a:xfrm>
        </p:spPr>
        <p:txBody>
          <a:bodyPr rtlCol="0">
            <a:normAutofit lnSpcReduction="10000"/>
          </a:bodyPr>
          <a:lstStyle/>
          <a:p>
            <a:pPr marL="182880" indent="-182880" algn="just" rtl="1" eaLnBrk="1" fontAlgn="auto" hangingPunct="1">
              <a:lnSpc>
                <a:spcPct val="150000"/>
              </a:lnSpc>
              <a:spcAft>
                <a:spcPts val="0"/>
              </a:spcAft>
              <a:buClr>
                <a:schemeClr val="accent1">
                  <a:lumMod val="75000"/>
                </a:schemeClr>
              </a:buClr>
              <a:buFont typeface="Wingdings" panose="05000000000000000000" pitchFamily="2" charset="2"/>
              <a:buChar char="ü"/>
              <a:defRPr/>
            </a:pPr>
            <a:r>
              <a:rPr lang="ar-SA" b="1" dirty="0">
                <a:cs typeface="B Nazanin" panose="00000400000000000000" pitchFamily="2" charset="-78"/>
              </a:rPr>
              <a:t>بیشتر </a:t>
            </a:r>
            <a:r>
              <a:rPr lang="ar-SA" b="1" dirty="0" smtClean="0">
                <a:cs typeface="B Nazanin" panose="00000400000000000000" pitchFamily="2" charset="-78"/>
              </a:rPr>
              <a:t>پژوهشگران </a:t>
            </a:r>
            <a:r>
              <a:rPr lang="ar-SA" b="1" dirty="0">
                <a:cs typeface="B Nazanin" panose="00000400000000000000" pitchFamily="2" charset="-78"/>
              </a:rPr>
              <a:t>سعی در پیدا کردن روابط علیتی بین مشاهدات را دارند که این ارتباط سنجی معمولا به دلیل عدم کنترل متغیرهای مخدوشگر با خطا همراه است</a:t>
            </a:r>
            <a:r>
              <a:rPr lang="ar-SA" b="1" dirty="0" smtClean="0">
                <a:cs typeface="B Nazanin" panose="00000400000000000000" pitchFamily="2" charset="-78"/>
              </a:rPr>
              <a:t>.</a:t>
            </a:r>
            <a:endParaRPr lang="en-US" b="1" dirty="0" smtClean="0">
              <a:cs typeface="B Nazanin" panose="00000400000000000000" pitchFamily="2" charset="-78"/>
            </a:endParaRPr>
          </a:p>
          <a:p>
            <a:pPr marL="182880" indent="-182880" algn="just" rtl="1" eaLnBrk="1" fontAlgn="auto" hangingPunct="1">
              <a:lnSpc>
                <a:spcPct val="150000"/>
              </a:lnSpc>
              <a:spcAft>
                <a:spcPts val="0"/>
              </a:spcAft>
              <a:buClr>
                <a:schemeClr val="accent1">
                  <a:lumMod val="75000"/>
                </a:schemeClr>
              </a:buClr>
              <a:buFont typeface="Wingdings" panose="05000000000000000000" pitchFamily="2" charset="2"/>
              <a:buChar char="ü"/>
              <a:defRPr/>
            </a:pPr>
            <a:r>
              <a:rPr lang="ar-SA" b="1" dirty="0" smtClean="0">
                <a:cs typeface="B Nazanin" panose="00000400000000000000" pitchFamily="2" charset="-78"/>
              </a:rPr>
              <a:t> </a:t>
            </a:r>
            <a:r>
              <a:rPr lang="fa-IR" b="1" dirty="0">
                <a:cs typeface="B Nazanin" panose="00000400000000000000" pitchFamily="2" charset="-78"/>
              </a:rPr>
              <a:t>یکی از روش ها برای کنترل متغیرهای مخدوشگر، همسان سازی یا تطبیق براساس نمره </a:t>
            </a:r>
            <a:r>
              <a:rPr lang="fa-IR" b="1" dirty="0" smtClean="0">
                <a:cs typeface="B Nazanin" panose="00000400000000000000" pitchFamily="2" charset="-78"/>
              </a:rPr>
              <a:t>گرایش</a:t>
            </a:r>
            <a:r>
              <a:rPr lang="en-US" b="1" dirty="0" smtClean="0">
                <a:cs typeface="B Nazanin" panose="00000400000000000000" pitchFamily="2" charset="-78"/>
              </a:rPr>
              <a:t>   </a:t>
            </a:r>
            <a:r>
              <a:rPr lang="fa-IR" b="1" dirty="0" smtClean="0">
                <a:cs typeface="B Nazanin" panose="00000400000000000000" pitchFamily="2" charset="-78"/>
              </a:rPr>
              <a:t> </a:t>
            </a:r>
            <a:r>
              <a:rPr lang="fa-IR" b="1" dirty="0">
                <a:cs typeface="B Nazanin" panose="00000400000000000000" pitchFamily="2" charset="-78"/>
              </a:rPr>
              <a:t>می </a:t>
            </a:r>
            <a:r>
              <a:rPr lang="fa-IR" b="1" dirty="0" smtClean="0">
                <a:cs typeface="B Nazanin" panose="00000400000000000000" pitchFamily="2" charset="-78"/>
              </a:rPr>
              <a:t>باشد</a:t>
            </a:r>
            <a:r>
              <a:rPr lang="en-US" b="1" dirty="0" smtClean="0">
                <a:cs typeface="B Nazanin" panose="00000400000000000000" pitchFamily="2" charset="-78"/>
              </a:rPr>
              <a:t>.</a:t>
            </a:r>
          </a:p>
          <a:p>
            <a:pPr marL="182880" indent="-182880" algn="just" rtl="1" eaLnBrk="1" fontAlgn="auto" hangingPunct="1">
              <a:lnSpc>
                <a:spcPct val="150000"/>
              </a:lnSpc>
              <a:spcAft>
                <a:spcPts val="0"/>
              </a:spcAft>
              <a:buClr>
                <a:schemeClr val="accent1">
                  <a:lumMod val="75000"/>
                </a:schemeClr>
              </a:buClr>
              <a:buFont typeface="Wingdings" panose="05000000000000000000" pitchFamily="2" charset="2"/>
              <a:buChar char="ü"/>
              <a:defRPr/>
            </a:pPr>
            <a:r>
              <a:rPr lang="fa-IR" b="1" dirty="0">
                <a:cs typeface="B Nazanin" panose="00000400000000000000" pitchFamily="2" charset="-78"/>
              </a:rPr>
              <a:t>در تطبیق نمره گرایش متغیرهای اساسی مشاهده شده بین گروه های مواجهه و عدم مواجهه متعادل می </a:t>
            </a:r>
            <a:r>
              <a:rPr lang="fa-IR" b="1" dirty="0" smtClean="0">
                <a:cs typeface="B Nazanin" panose="00000400000000000000" pitchFamily="2" charset="-78"/>
              </a:rPr>
              <a:t>شوند</a:t>
            </a:r>
            <a:r>
              <a:rPr lang="en-US" b="1" dirty="0" smtClean="0">
                <a:cs typeface="B Nazanin" panose="00000400000000000000" pitchFamily="2" charset="-78"/>
              </a:rPr>
              <a:t>.</a:t>
            </a:r>
          </a:p>
          <a:p>
            <a:pPr marL="182880" indent="-182880" algn="just" rtl="1" eaLnBrk="1" fontAlgn="auto" hangingPunct="1">
              <a:lnSpc>
                <a:spcPct val="150000"/>
              </a:lnSpc>
              <a:spcAft>
                <a:spcPts val="0"/>
              </a:spcAft>
              <a:buClr>
                <a:schemeClr val="accent1">
                  <a:lumMod val="75000"/>
                </a:schemeClr>
              </a:buClr>
              <a:buFont typeface="Wingdings" panose="05000000000000000000" pitchFamily="2" charset="2"/>
              <a:buChar char="ü"/>
              <a:defRPr/>
            </a:pPr>
            <a:r>
              <a:rPr lang="fa-IR" b="1" dirty="0">
                <a:cs typeface="B Nazanin" panose="00000400000000000000" pitchFamily="2" charset="-78"/>
              </a:rPr>
              <a:t>همسان سازی براساس نمره گرایش در مواردی که مخدوش کننده های مطالعه زیاد باشند؛ مفید است. این روش</a:t>
            </a:r>
            <a:r>
              <a:rPr lang="ar-SA" b="1" dirty="0">
                <a:cs typeface="B Nazanin" panose="00000400000000000000" pitchFamily="2" charset="-78"/>
              </a:rPr>
              <a:t> در مطالعات مشاهده ای جایگزین تصادفی سازی در مطالعات تجربی است، که با کاهش تورش انتخاب همچنین با کنترل متغیر های مخدوش گر تجزیه و تحلیل را راحت ترمی کند. </a:t>
            </a:r>
            <a:endParaRPr lang="en-US" b="1" dirty="0">
              <a:cs typeface="B Nazanin" panose="00000400000000000000" pitchFamily="2" charset="-78"/>
            </a:endParaRPr>
          </a:p>
          <a:p>
            <a:pPr marL="182880" indent="-182880" algn="just" rtl="1" eaLnBrk="1" fontAlgn="auto" hangingPunct="1">
              <a:lnSpc>
                <a:spcPct val="150000"/>
              </a:lnSpc>
              <a:spcAft>
                <a:spcPts val="0"/>
              </a:spcAft>
              <a:buClr>
                <a:schemeClr val="accent1">
                  <a:lumMod val="75000"/>
                </a:schemeClr>
              </a:buClr>
              <a:buFont typeface="Wingdings" panose="05000000000000000000" pitchFamily="2" charset="2"/>
              <a:buChar char="ü"/>
              <a:defRPr/>
            </a:pPr>
            <a:endParaRPr lang="en-US" b="1" dirty="0">
              <a:latin typeface="Arial" panose="020B0604020202020204" pitchFamily="34" charset="0"/>
              <a:cs typeface="B Nazanin" panose="00000400000000000000" pitchFamily="2" charset="-78"/>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Wood Type</Template>
  <TotalTime>6560</TotalTime>
  <Words>3197</Words>
  <Application>Microsoft Office PowerPoint</Application>
  <PresentationFormat>On-screen Show (4:3)</PresentationFormat>
  <Paragraphs>142</Paragraphs>
  <Slides>32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32</vt:i4>
      </vt:variant>
    </vt:vector>
  </HeadingPairs>
  <TitlesOfParts>
    <vt:vector size="41" baseType="lpstr">
      <vt:lpstr>Rockwell</vt:lpstr>
      <vt:lpstr>Arial</vt:lpstr>
      <vt:lpstr>Rockwell Condensed</vt:lpstr>
      <vt:lpstr>Wingdings</vt:lpstr>
      <vt:lpstr>Calibri</vt:lpstr>
      <vt:lpstr>inherit</vt:lpstr>
      <vt:lpstr>B Nazanin</vt:lpstr>
      <vt:lpstr>Times New Roman</vt:lpstr>
      <vt:lpstr>Wood Type</vt:lpstr>
      <vt:lpstr>Journal Watch</vt:lpstr>
      <vt:lpstr>PowerPoint Presentation</vt:lpstr>
      <vt:lpstr>Issue1</vt:lpstr>
      <vt:lpstr>machine-learning</vt:lpstr>
      <vt:lpstr>Foundations &amp; Trends in Multimodal Machine Learning: Principles, Challenges, and Open Questions</vt:lpstr>
      <vt:lpstr>beta-binomial model</vt:lpstr>
      <vt:lpstr>Modeling Risk Factors for Intraindividual Variability: A Mixed-Effects Beta-Binomial Model Applied to Cognitive Function in Older People in the English Longitudinal Study of Ageing</vt:lpstr>
      <vt:lpstr>Issue 2</vt:lpstr>
      <vt:lpstr>Propensity-Score–Matched</vt:lpstr>
      <vt:lpstr>Clinical Features and Outcomes of Hospitalized Adult Patients With Breakthrough COVID-19 Infections:  A Propensity-Score–Matched Observational Study</vt:lpstr>
      <vt:lpstr>A Bayesian Mediation Analysis</vt:lpstr>
      <vt:lpstr>Prenatal Exposure to Opioids and Neurodevelopmental Disorders in Children: A Bayesian Mediation Analysis</vt:lpstr>
      <vt:lpstr> Meta-Regression Models </vt:lpstr>
      <vt:lpstr>Evidence Synthesis for Complex Interventions Using Meta-Regression Models</vt:lpstr>
      <vt:lpstr>Issue 3</vt:lpstr>
      <vt:lpstr>Segmented Regression Analysis</vt:lpstr>
      <vt:lpstr>A Segmented Regression Analysis of Household Income and Recurrent Falls Among Adults in a National Cohort Study</vt:lpstr>
      <vt:lpstr>Issue 4</vt:lpstr>
      <vt:lpstr>G-estimation </vt:lpstr>
      <vt:lpstr>Marshall Joffe’s Contributions to Causal Inference, Biostatistics, and Epidemiology</vt:lpstr>
      <vt:lpstr>Mendelian Randomization Study</vt:lpstr>
      <vt:lpstr>Does Tobacco Smoking Increase Social Isolation? A Mendelian Randomization Study</vt:lpstr>
      <vt:lpstr>Issue 5</vt:lpstr>
      <vt:lpstr>A Proof-of-Concept Federated Analysis</vt:lpstr>
      <vt:lpstr>Associations of Maternal Educational Level, Proximity to Green Space During Pregnancy, and Gestational Diabetes With Body Mass Index From Infancy to Early Adulthood: A Proof-of-Concept Federated Analysis in 18 Birth Cohorts </vt:lpstr>
      <vt:lpstr>Issue 6</vt:lpstr>
      <vt:lpstr>Causal forests </vt:lpstr>
      <vt:lpstr>Harnessing causal forests for epidemiologic research: key considerations</vt:lpstr>
      <vt:lpstr>Issue 7</vt:lpstr>
      <vt:lpstr>bayesian spatial smoothing methods</vt:lpstr>
      <vt:lpstr>Estimation of the prevalence of opioid misuse in New York State counties, 2007-2018: a bayesian spatiotemporal abundance model approach</vt:lpstr>
      <vt:lpstr>ممنون از توجه شما</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Mariajose</dc:creator>
  <cp:lastModifiedBy>Web Master</cp:lastModifiedBy>
  <cp:revision>644</cp:revision>
  <dcterms:created xsi:type="dcterms:W3CDTF">2010-05-23T14:28:12Z</dcterms:created>
  <dcterms:modified xsi:type="dcterms:W3CDTF">2025-10-22T08:52:51Z</dcterms:modified>
</cp:coreProperties>
</file>